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DM Sans" pitchFamily="2" charset="0"/>
      <p:regular r:id="rId54"/>
      <p:bold r:id="rId55"/>
      <p:italic r:id="rId56"/>
      <p:boldItalic r:id="rId57"/>
    </p:embeddedFont>
    <p:embeddedFont>
      <p:font typeface="IBM Plex Sans" panose="020F0502020204030204" pitchFamily="34" charset="0"/>
      <p:bold r:id="rId58"/>
      <p:boldItalic r:id="rId59"/>
    </p:embeddedFont>
    <p:embeddedFont>
      <p:font typeface="Quattrocento Sans" panose="020B0502050000020003" pitchFamily="34" charset="0"/>
      <p:regular r:id="rId60"/>
      <p:bold r:id="rId61"/>
      <p:italic r:id="rId62"/>
      <p:boldItalic r:id="rId63"/>
    </p:embeddedFont>
    <p:embeddedFont>
      <p:font typeface="Sansita"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68"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e397d91e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de397d91e6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de397d91e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de397d91e6_0_3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de397d91e6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2de397d91e6_0_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de397d91e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de397d91e6_0_4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de397d91e6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2de397d91e6_0_4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de397d91e6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2de397d91e6_0_5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de397d91e6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2de397d91e6_0_5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e397d91e6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2de397d91e6_0_5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e397d91e6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de397d91e6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e397d91e6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2de397d91e6_0_6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de397d91e6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2de397d91e6_0_4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de397d91e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de397d91e6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de397d91e6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de397d91e6_0_7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de397d91e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g2de397d91e6_0_7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de397d91e6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g2de397d91e6_0_7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e397d91e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g2de397d91e6_0_6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de397d91e6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g2de397d91e6_0_8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de397d91e6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de397d91e6_0_8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de397d91e6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g2de397d91e6_4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de397d91e6_4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2de397d91e6_4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de397d91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2de397d91e6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de397d91e6_2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2de397d91e6_2_3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de397d91e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de397d91e6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de397d91e6_4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g2de397d91e6_4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de397d91e6_4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300">
                <a:solidFill>
                  <a:schemeClr val="dk1"/>
                </a:solidFill>
              </a:rPr>
              <a:t>For the same kernel (gpu_3_1) and number of clusters (5) for </a:t>
            </a:r>
            <a:r>
              <a:rPr lang="en" sz="1400">
                <a:solidFill>
                  <a:schemeClr val="dk1"/>
                </a:solidFill>
              </a:rPr>
              <a:t>k</a:t>
            </a:r>
            <a:r>
              <a:rPr lang="en" sz="1300">
                <a:solidFill>
                  <a:schemeClr val="dk1"/>
                </a:solidFill>
              </a:rPr>
              <a:t> different images, we’ll calculate the speedup as the average of them all</a:t>
            </a:r>
            <a:endParaRPr sz="1300">
              <a:solidFill>
                <a:schemeClr val="dk1"/>
              </a:solidFill>
            </a:endParaRPr>
          </a:p>
          <a:p>
            <a:pPr marL="0" lvl="0" indent="0" algn="l" rtl="0">
              <a:spcBef>
                <a:spcPts val="0"/>
              </a:spcBef>
              <a:spcAft>
                <a:spcPts val="0"/>
              </a:spcAft>
              <a:buNone/>
            </a:pPr>
            <a:endParaRPr/>
          </a:p>
        </p:txBody>
      </p:sp>
      <p:sp>
        <p:nvSpPr>
          <p:cNvPr id="962" name="Google Shape;962;g2de397d91e6_4_4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de397d91e6_4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300">
                <a:solidFill>
                  <a:schemeClr val="dk1"/>
                </a:solidFill>
              </a:rPr>
              <a:t>For the same kernel (gpu_3_1) and number of clusters (5) for </a:t>
            </a:r>
            <a:r>
              <a:rPr lang="en" sz="1400">
                <a:solidFill>
                  <a:schemeClr val="dk1"/>
                </a:solidFill>
              </a:rPr>
              <a:t>k</a:t>
            </a:r>
            <a:r>
              <a:rPr lang="en" sz="1300">
                <a:solidFill>
                  <a:schemeClr val="dk1"/>
                </a:solidFill>
              </a:rPr>
              <a:t> different images, we’ll calculate the speedup as the average of them all</a:t>
            </a:r>
            <a:endParaRPr sz="1300">
              <a:solidFill>
                <a:schemeClr val="dk1"/>
              </a:solidFill>
            </a:endParaRPr>
          </a:p>
          <a:p>
            <a:pPr marL="0" lvl="0" indent="0" algn="l" rtl="0">
              <a:spcBef>
                <a:spcPts val="0"/>
              </a:spcBef>
              <a:spcAft>
                <a:spcPts val="0"/>
              </a:spcAft>
              <a:buNone/>
            </a:pPr>
            <a:endParaRPr/>
          </a:p>
        </p:txBody>
      </p:sp>
      <p:sp>
        <p:nvSpPr>
          <p:cNvPr id="984" name="Google Shape;984;g2de397d91e6_4_4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de397d91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g2de397d91e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de397d91e6_4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1" name="Google Shape;1031;g2de397d91e6_4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de397d91e6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g2de397d91e6_2_1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de397d91e6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8" name="Google Shape;1118;g2de397d91e6_2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de397d91e6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8" name="Google Shape;1148;g2de397d91e6_2_2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de397d91e6_2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1" name="Google Shape;1211;g2de397d91e6_2_2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de397d91e6_2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2" name="Google Shape;1282;g2de397d91e6_2_3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e397d91e6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de397d91e6_0_2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de397d91e6_4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g2de397d91e6_4_2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de397d91e6_2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4" name="Google Shape;1354;g2de397d91e6_2_4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2de397d91e6_2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2" name="Google Shape;1392;g2de397d91e6_2_4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de397d91e6_2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2" name="Google Shape;1412;g2de397d91e6_2_4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2de397d91e6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4" name="Google Shape;1454;g2de397d91e6_2_5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de397d91e6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3" name="Google Shape;1493;g2de397d91e6_2_5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2de397d91e6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4" name="Google Shape;1514;g2de397d91e6_2_5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de397d91e6_2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0" name="Google Shape;1540;g2de397d91e6_2_5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de397d91e6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2" name="Google Shape;1582;g2de397d91e6_2_6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de397d91e6_2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0" name="Google Shape;1610;g2de397d91e6_2_6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de397d91e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de397d91e6_0_2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2de397d91e6_2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4" name="Google Shape;1644;g2de397d91e6_2_6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de397d91e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2de397d91e6_0_2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de397d91e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de397d91e6_0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de397d91e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de397d91e6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de397d91e6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de397d91e6_0_3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0.png"/><Relationship Id="rId7"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7.png"/><Relationship Id="rId7"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8"/>
        <p:cNvGrpSpPr/>
        <p:nvPr/>
      </p:nvGrpSpPr>
      <p:grpSpPr>
        <a:xfrm>
          <a:off x="0" y="0"/>
          <a:ext cx="0" cy="0"/>
          <a:chOff x="0" y="0"/>
          <a:chExt cx="0" cy="0"/>
        </a:xfrm>
      </p:grpSpPr>
      <p:sp>
        <p:nvSpPr>
          <p:cNvPr id="129" name="Google Shape;129;p25"/>
          <p:cNvSpPr txBox="1"/>
          <p:nvPr/>
        </p:nvSpPr>
        <p:spPr>
          <a:xfrm>
            <a:off x="1743188" y="1970088"/>
            <a:ext cx="5657700" cy="2308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Font typeface="Arial"/>
              <a:buNone/>
            </a:pPr>
            <a:r>
              <a:rPr lang="en" sz="5000">
                <a:solidFill>
                  <a:srgbClr val="227C9D"/>
                </a:solidFill>
              </a:rPr>
              <a:t>Parallel Computing</a:t>
            </a:r>
            <a:endParaRPr sz="5000">
              <a:solidFill>
                <a:srgbClr val="227C9D"/>
              </a:solidFill>
            </a:endParaRPr>
          </a:p>
          <a:p>
            <a:pPr marL="0" marR="0" lvl="0" indent="0" algn="ctr" rtl="0">
              <a:lnSpc>
                <a:spcPct val="100000"/>
              </a:lnSpc>
              <a:spcBef>
                <a:spcPts val="0"/>
              </a:spcBef>
              <a:spcAft>
                <a:spcPts val="0"/>
              </a:spcAft>
              <a:buNone/>
            </a:pPr>
            <a:r>
              <a:rPr lang="en" sz="5000">
                <a:solidFill>
                  <a:srgbClr val="227C9D"/>
                </a:solidFill>
              </a:rPr>
              <a:t>K-MEANS</a:t>
            </a:r>
            <a:endParaRPr sz="5000">
              <a:solidFill>
                <a:srgbClr val="227C9D"/>
              </a:solidFill>
            </a:endParaRPr>
          </a:p>
          <a:p>
            <a:pPr marL="0" marR="0" lvl="0" indent="0" algn="ctr" rtl="0">
              <a:lnSpc>
                <a:spcPct val="100000"/>
              </a:lnSpc>
              <a:spcBef>
                <a:spcPts val="0"/>
              </a:spcBef>
              <a:spcAft>
                <a:spcPts val="0"/>
              </a:spcAft>
              <a:buNone/>
            </a:pPr>
            <a:endParaRPr sz="5000">
              <a:solidFill>
                <a:srgbClr val="227C9D"/>
              </a:solidFill>
            </a:endParaRPr>
          </a:p>
        </p:txBody>
      </p:sp>
      <p:sp>
        <p:nvSpPr>
          <p:cNvPr id="130" name="Google Shape;130;p25"/>
          <p:cNvSpPr txBox="1"/>
          <p:nvPr/>
        </p:nvSpPr>
        <p:spPr>
          <a:xfrm>
            <a:off x="4845811" y="3808825"/>
            <a:ext cx="4121100" cy="11913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00">
                <a:solidFill>
                  <a:srgbClr val="545454"/>
                </a:solidFill>
                <a:latin typeface="DM Sans"/>
                <a:ea typeface="DM Sans"/>
                <a:cs typeface="DM Sans"/>
                <a:sym typeface="DM Sans"/>
              </a:rPr>
              <a:t>Presented to: </a:t>
            </a:r>
            <a:endParaRPr sz="1800">
              <a:solidFill>
                <a:srgbClr val="545454"/>
              </a:solidFill>
              <a:latin typeface="DM Sans"/>
              <a:ea typeface="DM Sans"/>
              <a:cs typeface="DM Sans"/>
              <a:sym typeface="DM Sans"/>
            </a:endParaRPr>
          </a:p>
          <a:p>
            <a:pPr marL="0" marR="0" lvl="0" indent="0" algn="l" rtl="0">
              <a:lnSpc>
                <a:spcPct val="110000"/>
              </a:lnSpc>
              <a:spcBef>
                <a:spcPts val="0"/>
              </a:spcBef>
              <a:spcAft>
                <a:spcPts val="0"/>
              </a:spcAft>
              <a:buNone/>
            </a:pPr>
            <a:r>
              <a:rPr lang="en" sz="1800">
                <a:solidFill>
                  <a:srgbClr val="545454"/>
                </a:solidFill>
                <a:latin typeface="DM Sans"/>
                <a:ea typeface="DM Sans"/>
                <a:cs typeface="DM Sans"/>
                <a:sym typeface="DM Sans"/>
              </a:rPr>
              <a:t>	Prof. Dina Tantawy</a:t>
            </a:r>
            <a:endParaRPr sz="1800">
              <a:solidFill>
                <a:srgbClr val="545454"/>
              </a:solidFill>
              <a:latin typeface="DM Sans"/>
              <a:ea typeface="DM Sans"/>
              <a:cs typeface="DM Sans"/>
              <a:sym typeface="DM Sans"/>
            </a:endParaRPr>
          </a:p>
          <a:p>
            <a:pPr marL="0" marR="0" lvl="0" indent="0" algn="l" rtl="0">
              <a:lnSpc>
                <a:spcPct val="110000"/>
              </a:lnSpc>
              <a:spcBef>
                <a:spcPts val="0"/>
              </a:spcBef>
              <a:spcAft>
                <a:spcPts val="0"/>
              </a:spcAft>
              <a:buNone/>
            </a:pPr>
            <a:r>
              <a:rPr lang="en" sz="1800">
                <a:solidFill>
                  <a:srgbClr val="545454"/>
                </a:solidFill>
                <a:latin typeface="DM Sans"/>
                <a:ea typeface="DM Sans"/>
                <a:cs typeface="DM Sans"/>
                <a:sym typeface="DM Sans"/>
              </a:rPr>
              <a:t>	Eng. Muhammed Abdullah</a:t>
            </a:r>
            <a:endParaRPr sz="1800">
              <a:solidFill>
                <a:srgbClr val="545454"/>
              </a:solidFill>
              <a:latin typeface="DM Sans"/>
              <a:ea typeface="DM Sans"/>
              <a:cs typeface="DM Sans"/>
              <a:sym typeface="DM Sans"/>
            </a:endParaRPr>
          </a:p>
          <a:p>
            <a:pPr marL="0" marR="0" lvl="0" indent="0" algn="l" rtl="0">
              <a:lnSpc>
                <a:spcPct val="110000"/>
              </a:lnSpc>
              <a:spcBef>
                <a:spcPts val="0"/>
              </a:spcBef>
              <a:spcAft>
                <a:spcPts val="0"/>
              </a:spcAft>
              <a:buNone/>
            </a:pPr>
            <a:r>
              <a:rPr lang="en" sz="1800">
                <a:solidFill>
                  <a:srgbClr val="545454"/>
                </a:solidFill>
                <a:latin typeface="DM Sans"/>
                <a:ea typeface="DM Sans"/>
                <a:cs typeface="DM Sans"/>
                <a:sym typeface="DM Sans"/>
              </a:rPr>
              <a:t>By: 	Basma Hatem &amp;	Sarah Elzayat</a:t>
            </a:r>
            <a:endParaRPr sz="1800">
              <a:solidFill>
                <a:srgbClr val="545454"/>
              </a:solidFill>
              <a:latin typeface="DM Sans"/>
              <a:ea typeface="DM Sans"/>
              <a:cs typeface="DM Sans"/>
              <a:sym typeface="DM Sans"/>
            </a:endParaRPr>
          </a:p>
        </p:txBody>
      </p:sp>
      <p:sp>
        <p:nvSpPr>
          <p:cNvPr id="131" name="Google Shape;131;p25"/>
          <p:cNvSpPr/>
          <p:nvPr/>
        </p:nvSpPr>
        <p:spPr>
          <a:xfrm rot="10800000">
            <a:off x="4763" y="31791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32" name="Google Shape;132;p25"/>
          <p:cNvSpPr/>
          <p:nvPr/>
        </p:nvSpPr>
        <p:spPr>
          <a:xfrm>
            <a:off x="541905" y="31934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33" name="Google Shape;133;p25"/>
          <p:cNvSpPr/>
          <p:nvPr/>
        </p:nvSpPr>
        <p:spPr>
          <a:xfrm>
            <a:off x="0" y="37353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34" name="Google Shape;134;p25"/>
          <p:cNvSpPr/>
          <p:nvPr/>
        </p:nvSpPr>
        <p:spPr>
          <a:xfrm rot="10800000">
            <a:off x="0" y="42772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35" name="Google Shape;135;p25"/>
          <p:cNvSpPr/>
          <p:nvPr/>
        </p:nvSpPr>
        <p:spPr>
          <a:xfrm rot="-5400000">
            <a:off x="541905" y="42772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36" name="Google Shape;136;p25"/>
          <p:cNvSpPr/>
          <p:nvPr/>
        </p:nvSpPr>
        <p:spPr>
          <a:xfrm rot="10800000">
            <a:off x="541905" y="4811861"/>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37" name="Google Shape;137;p25"/>
          <p:cNvSpPr/>
          <p:nvPr/>
        </p:nvSpPr>
        <p:spPr>
          <a:xfrm rot="10800000">
            <a:off x="1660875" y="42915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38" name="Google Shape;138;p25"/>
          <p:cNvSpPr/>
          <p:nvPr/>
        </p:nvSpPr>
        <p:spPr>
          <a:xfrm>
            <a:off x="1660875" y="37496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39" name="Google Shape;139;p25"/>
          <p:cNvSpPr/>
          <p:nvPr/>
        </p:nvSpPr>
        <p:spPr>
          <a:xfrm rot="5400000">
            <a:off x="2202780" y="42915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40" name="Google Shape;140;p25"/>
          <p:cNvSpPr/>
          <p:nvPr/>
        </p:nvSpPr>
        <p:spPr>
          <a:xfrm>
            <a:off x="1118971" y="483346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1" name="Google Shape;141;p25"/>
          <p:cNvSpPr/>
          <p:nvPr/>
        </p:nvSpPr>
        <p:spPr>
          <a:xfrm>
            <a:off x="1660875" y="483346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2" name="Google Shape;142;p25"/>
          <p:cNvSpPr/>
          <p:nvPr/>
        </p:nvSpPr>
        <p:spPr>
          <a:xfrm rot="5400000">
            <a:off x="0" y="481917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3" name="Google Shape;143;p25"/>
          <p:cNvSpPr/>
          <p:nvPr/>
        </p:nvSpPr>
        <p:spPr>
          <a:xfrm rot="-5400000">
            <a:off x="7735311" y="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44" name="Google Shape;144;p25"/>
          <p:cNvSpPr/>
          <p:nvPr/>
        </p:nvSpPr>
        <p:spPr>
          <a:xfrm rot="-5400000">
            <a:off x="8277216" y="0"/>
            <a:ext cx="541905" cy="541904"/>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5" name="Google Shape;145;p25"/>
          <p:cNvSpPr/>
          <p:nvPr/>
        </p:nvSpPr>
        <p:spPr>
          <a:xfrm rot="10800000">
            <a:off x="8819120" y="0"/>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46" name="Google Shape;146;p25"/>
          <p:cNvSpPr/>
          <p:nvPr/>
        </p:nvSpPr>
        <p:spPr>
          <a:xfrm rot="-5400000">
            <a:off x="7193407"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7" name="Google Shape;147;p25"/>
          <p:cNvSpPr/>
          <p:nvPr/>
        </p:nvSpPr>
        <p:spPr>
          <a:xfrm rot="-5400000">
            <a:off x="7735311"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8" name="Google Shape;148;p25"/>
          <p:cNvSpPr/>
          <p:nvPr/>
        </p:nvSpPr>
        <p:spPr>
          <a:xfrm>
            <a:off x="8277216" y="1083809"/>
            <a:ext cx="541904" cy="541905"/>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9" name="Google Shape;149;p25"/>
          <p:cNvSpPr/>
          <p:nvPr/>
        </p:nvSpPr>
        <p:spPr>
          <a:xfrm rot="5400000">
            <a:off x="8819120"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50" name="Google Shape;150;p25"/>
          <p:cNvSpPr/>
          <p:nvPr/>
        </p:nvSpPr>
        <p:spPr>
          <a:xfrm rot="-5400000">
            <a:off x="8819120" y="108380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51" name="Google Shape;151;p25"/>
          <p:cNvSpPr/>
          <p:nvPr/>
        </p:nvSpPr>
        <p:spPr>
          <a:xfrm rot="10800000">
            <a:off x="7735311" y="2216743"/>
            <a:ext cx="541904"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52" name="Google Shape;152;p25"/>
          <p:cNvSpPr/>
          <p:nvPr/>
        </p:nvSpPr>
        <p:spPr>
          <a:xfrm rot="-5400000">
            <a:off x="8277216" y="2216743"/>
            <a:ext cx="541904" cy="541904"/>
          </a:xfrm>
          <a:custGeom>
            <a:avLst/>
            <a:gdLst/>
            <a:ahLst/>
            <a:cxnLst/>
            <a:rect l="l" t="t" r="r" b="b"/>
            <a:pathLst>
              <a:path w="1083809" h="1083809" extrusionOk="0">
                <a:moveTo>
                  <a:pt x="1083808" y="1083809"/>
                </a:moveTo>
                <a:lnTo>
                  <a:pt x="0" y="1083809"/>
                </a:lnTo>
                <a:lnTo>
                  <a:pt x="0" y="0"/>
                </a:lnTo>
                <a:lnTo>
                  <a:pt x="1083808" y="0"/>
                </a:lnTo>
                <a:lnTo>
                  <a:pt x="1083808" y="1083809"/>
                </a:lnTo>
                <a:close/>
              </a:path>
            </a:pathLst>
          </a:custGeom>
          <a:blipFill rotWithShape="1">
            <a:blip r:embed="rId5">
              <a:alphaModFix/>
            </a:blip>
            <a:stretch>
              <a:fillRect/>
            </a:stretch>
          </a:blipFill>
          <a:ln>
            <a:noFill/>
          </a:ln>
        </p:spPr>
        <p:txBody>
          <a:bodyPr/>
          <a:lstStyle/>
          <a:p>
            <a:endParaRPr lang="en-US"/>
          </a:p>
        </p:txBody>
      </p:sp>
      <p:grpSp>
        <p:nvGrpSpPr>
          <p:cNvPr id="153" name="Google Shape;153;p25"/>
          <p:cNvGrpSpPr/>
          <p:nvPr/>
        </p:nvGrpSpPr>
        <p:grpSpPr>
          <a:xfrm rot="2700000">
            <a:off x="-688195" y="-1546660"/>
            <a:ext cx="3707699" cy="1782547"/>
            <a:chOff x="0" y="0"/>
            <a:chExt cx="660400" cy="317500"/>
          </a:xfrm>
        </p:grpSpPr>
        <p:sp>
          <p:nvSpPr>
            <p:cNvPr id="154" name="Google Shape;154;p25"/>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5" name="Google Shape;155;p25"/>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56" name="Google Shape;156;p25"/>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57" name="Google Shape;157;p25"/>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58" name="Google Shape;158;p25"/>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59" name="Google Shape;159;p25"/>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60" name="Google Shape;160;p25"/>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61" name="Google Shape;161;p25"/>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62" name="Google Shape;162;p25"/>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63" name="Google Shape;163;p25"/>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4"/>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317" name="Google Shape;317;p34"/>
          <p:cNvGrpSpPr/>
          <p:nvPr/>
        </p:nvGrpSpPr>
        <p:grpSpPr>
          <a:xfrm rot="-2700000">
            <a:off x="6836719" y="4286609"/>
            <a:ext cx="3707675" cy="1783378"/>
            <a:chOff x="0" y="0"/>
            <a:chExt cx="660400" cy="317650"/>
          </a:xfrm>
        </p:grpSpPr>
        <p:sp>
          <p:nvSpPr>
            <p:cNvPr id="318" name="Google Shape;318;p3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9" name="Google Shape;319;p3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20" name="Google Shape;320;p34"/>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321" name="Google Shape;321;p34"/>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322" name="Google Shape;322;p34"/>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323" name="Google Shape;323;p34"/>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324" name="Google Shape;324;p34"/>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sp>
        <p:nvSpPr>
          <p:cNvPr id="325" name="Google Shape;325;p34"/>
          <p:cNvSpPr txBox="1"/>
          <p:nvPr/>
        </p:nvSpPr>
        <p:spPr>
          <a:xfrm>
            <a:off x="4246219" y="401706"/>
            <a:ext cx="3357000" cy="4617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3000">
                <a:solidFill>
                  <a:srgbClr val="545454"/>
                </a:solidFill>
                <a:latin typeface="DM Sans"/>
                <a:ea typeface="DM Sans"/>
                <a:cs typeface="DM Sans"/>
                <a:sym typeface="DM Sans"/>
              </a:rPr>
              <a:t>We need A metric</a:t>
            </a:r>
            <a:endParaRPr sz="3000"/>
          </a:p>
        </p:txBody>
      </p:sp>
      <p:pic>
        <p:nvPicPr>
          <p:cNvPr id="326" name="Google Shape;326;p34"/>
          <p:cNvPicPr preferRelativeResize="0"/>
          <p:nvPr/>
        </p:nvPicPr>
        <p:blipFill>
          <a:blip r:embed="rId4">
            <a:alphaModFix/>
          </a:blip>
          <a:stretch>
            <a:fillRect/>
          </a:stretch>
        </p:blipFill>
        <p:spPr>
          <a:xfrm>
            <a:off x="7253475" y="2840288"/>
            <a:ext cx="1890525" cy="2280271"/>
          </a:xfrm>
          <a:prstGeom prst="rect">
            <a:avLst/>
          </a:prstGeom>
          <a:noFill/>
          <a:ln>
            <a:noFill/>
          </a:ln>
        </p:spPr>
      </p:pic>
      <p:sp>
        <p:nvSpPr>
          <p:cNvPr id="327" name="Google Shape;327;p34"/>
          <p:cNvSpPr txBox="1"/>
          <p:nvPr/>
        </p:nvSpPr>
        <p:spPr>
          <a:xfrm>
            <a:off x="3559528" y="955350"/>
            <a:ext cx="4730400" cy="369300"/>
          </a:xfrm>
          <a:prstGeom prst="rect">
            <a:avLst/>
          </a:prstGeom>
          <a:noFill/>
          <a:ln>
            <a:noFill/>
          </a:ln>
        </p:spPr>
        <p:txBody>
          <a:bodyPr spcFirstLastPara="1" wrap="square" lIns="0" tIns="0" rIns="0" bIns="0" anchor="ctr" anchorCtr="0">
            <a:noAutofit/>
          </a:bodyPr>
          <a:lstStyle/>
          <a:p>
            <a:pPr marL="0" marR="0" lvl="0" indent="0" algn="ctr" rtl="0">
              <a:lnSpc>
                <a:spcPct val="119958"/>
              </a:lnSpc>
              <a:spcBef>
                <a:spcPts val="0"/>
              </a:spcBef>
              <a:spcAft>
                <a:spcPts val="0"/>
              </a:spcAft>
              <a:buNone/>
            </a:pPr>
            <a:r>
              <a:rPr lang="en" sz="2400">
                <a:solidFill>
                  <a:srgbClr val="FE6D73"/>
                </a:solidFill>
              </a:rPr>
              <a:t>Silhouette </a:t>
            </a:r>
            <a:r>
              <a:rPr lang="en" sz="2400">
                <a:solidFill>
                  <a:srgbClr val="227C9D"/>
                </a:solidFill>
              </a:rPr>
              <a:t>Score</a:t>
            </a:r>
            <a:endParaRPr sz="2400"/>
          </a:p>
        </p:txBody>
      </p:sp>
      <p:sp>
        <p:nvSpPr>
          <p:cNvPr id="328" name="Google Shape;328;p34"/>
          <p:cNvSpPr txBox="1"/>
          <p:nvPr/>
        </p:nvSpPr>
        <p:spPr>
          <a:xfrm>
            <a:off x="350762" y="3377757"/>
            <a:ext cx="6021900" cy="554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600">
                <a:solidFill>
                  <a:srgbClr val="FFCB77"/>
                </a:solidFill>
              </a:rPr>
              <a:t>”VERY EXPENSIVE”</a:t>
            </a:r>
            <a:endParaRPr sz="3600">
              <a:solidFill>
                <a:srgbClr val="FFCB77"/>
              </a:solidFill>
            </a:endParaRPr>
          </a:p>
        </p:txBody>
      </p:sp>
      <p:pic>
        <p:nvPicPr>
          <p:cNvPr id="329" name="Google Shape;329;p34"/>
          <p:cNvPicPr preferRelativeResize="0"/>
          <p:nvPr/>
        </p:nvPicPr>
        <p:blipFill>
          <a:blip r:embed="rId5">
            <a:alphaModFix/>
          </a:blip>
          <a:stretch>
            <a:fillRect/>
          </a:stretch>
        </p:blipFill>
        <p:spPr>
          <a:xfrm>
            <a:off x="476089" y="1485450"/>
            <a:ext cx="2283461" cy="1612675"/>
          </a:xfrm>
          <a:prstGeom prst="rect">
            <a:avLst/>
          </a:prstGeom>
          <a:noFill/>
          <a:ln>
            <a:noFill/>
          </a:ln>
        </p:spPr>
      </p:pic>
      <p:pic>
        <p:nvPicPr>
          <p:cNvPr id="330" name="Google Shape;330;p34"/>
          <p:cNvPicPr preferRelativeResize="0"/>
          <p:nvPr/>
        </p:nvPicPr>
        <p:blipFill>
          <a:blip r:embed="rId6">
            <a:alphaModFix/>
          </a:blip>
          <a:stretch>
            <a:fillRect/>
          </a:stretch>
        </p:blipFill>
        <p:spPr>
          <a:xfrm>
            <a:off x="3175394" y="1485450"/>
            <a:ext cx="2283406" cy="1612675"/>
          </a:xfrm>
          <a:prstGeom prst="rect">
            <a:avLst/>
          </a:prstGeom>
          <a:noFill/>
          <a:ln>
            <a:noFill/>
          </a:ln>
        </p:spPr>
      </p:pic>
      <p:sp>
        <p:nvSpPr>
          <p:cNvPr id="331" name="Google Shape;331;p34"/>
          <p:cNvSpPr txBox="1"/>
          <p:nvPr/>
        </p:nvSpPr>
        <p:spPr>
          <a:xfrm>
            <a:off x="5790201" y="1935925"/>
            <a:ext cx="3238800" cy="369300"/>
          </a:xfrm>
          <a:prstGeom prst="rect">
            <a:avLst/>
          </a:prstGeom>
          <a:noFill/>
          <a:ln>
            <a:noFill/>
          </a:ln>
        </p:spPr>
        <p:txBody>
          <a:bodyPr spcFirstLastPara="1" wrap="square" lIns="0" tIns="0" rIns="0" bIns="0" anchor="ctr" anchorCtr="0">
            <a:noAutofit/>
          </a:bodyPr>
          <a:lstStyle/>
          <a:p>
            <a:pPr marL="0" marR="0" lvl="0" indent="0" algn="ctr" rtl="0">
              <a:lnSpc>
                <a:spcPct val="119958"/>
              </a:lnSpc>
              <a:spcBef>
                <a:spcPts val="0"/>
              </a:spcBef>
              <a:spcAft>
                <a:spcPts val="0"/>
              </a:spcAft>
              <a:buNone/>
            </a:pPr>
            <a:r>
              <a:rPr lang="en" sz="2400">
                <a:solidFill>
                  <a:srgbClr val="FE6D73"/>
                </a:solidFill>
              </a:rPr>
              <a:t>Score = 0.6</a:t>
            </a:r>
            <a:endParaRPr sz="2400"/>
          </a:p>
        </p:txBody>
      </p:sp>
      <p:sp>
        <p:nvSpPr>
          <p:cNvPr id="332" name="Google Shape;332;p34"/>
          <p:cNvSpPr txBox="1"/>
          <p:nvPr/>
        </p:nvSpPr>
        <p:spPr>
          <a:xfrm>
            <a:off x="350751" y="4151175"/>
            <a:ext cx="3238800" cy="369300"/>
          </a:xfrm>
          <a:prstGeom prst="rect">
            <a:avLst/>
          </a:prstGeom>
          <a:noFill/>
          <a:ln>
            <a:noFill/>
          </a:ln>
        </p:spPr>
        <p:txBody>
          <a:bodyPr spcFirstLastPara="1" wrap="square" lIns="0" tIns="0" rIns="0" bIns="0" anchor="ctr" anchorCtr="0">
            <a:noAutofit/>
          </a:bodyPr>
          <a:lstStyle/>
          <a:p>
            <a:pPr marL="0" marR="0" lvl="0" indent="0" algn="ctr" rtl="0">
              <a:lnSpc>
                <a:spcPct val="119958"/>
              </a:lnSpc>
              <a:spcBef>
                <a:spcPts val="0"/>
              </a:spcBef>
              <a:spcAft>
                <a:spcPts val="0"/>
              </a:spcAft>
              <a:buNone/>
            </a:pPr>
            <a:r>
              <a:rPr lang="en" sz="2400">
                <a:solidFill>
                  <a:srgbClr val="FE6D73"/>
                </a:solidFill>
              </a:rPr>
              <a:t>Sklearn → 30 min</a:t>
            </a:r>
            <a:endParaRPr sz="2400"/>
          </a:p>
        </p:txBody>
      </p:sp>
      <p:sp>
        <p:nvSpPr>
          <p:cNvPr id="333" name="Google Shape;333;p34"/>
          <p:cNvSpPr txBox="1"/>
          <p:nvPr/>
        </p:nvSpPr>
        <p:spPr>
          <a:xfrm>
            <a:off x="350751" y="4520475"/>
            <a:ext cx="3238800" cy="369300"/>
          </a:xfrm>
          <a:prstGeom prst="rect">
            <a:avLst/>
          </a:prstGeom>
          <a:noFill/>
          <a:ln>
            <a:noFill/>
          </a:ln>
        </p:spPr>
        <p:txBody>
          <a:bodyPr spcFirstLastPara="1" wrap="square" lIns="0" tIns="0" rIns="0" bIns="0" anchor="ctr" anchorCtr="0">
            <a:noAutofit/>
          </a:bodyPr>
          <a:lstStyle/>
          <a:p>
            <a:pPr marL="0" marR="0" lvl="0" indent="0" algn="ctr" rtl="0">
              <a:lnSpc>
                <a:spcPct val="119958"/>
              </a:lnSpc>
              <a:spcBef>
                <a:spcPts val="0"/>
              </a:spcBef>
              <a:spcAft>
                <a:spcPts val="0"/>
              </a:spcAft>
              <a:buNone/>
            </a:pPr>
            <a:r>
              <a:rPr lang="en" sz="2400">
                <a:solidFill>
                  <a:srgbClr val="FE6D73"/>
                </a:solidFill>
              </a:rPr>
              <a:t>Our CUDA :D→ 1.8s </a:t>
            </a:r>
            <a:endParaRPr sz="2400"/>
          </a:p>
        </p:txBody>
      </p:sp>
      <p:sp>
        <p:nvSpPr>
          <p:cNvPr id="334" name="Google Shape;334;p34"/>
          <p:cNvSpPr txBox="1"/>
          <p:nvPr/>
        </p:nvSpPr>
        <p:spPr>
          <a:xfrm>
            <a:off x="3454983" y="4444275"/>
            <a:ext cx="49395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dk1"/>
                </a:solidFill>
                <a:highlight>
                  <a:srgbClr val="FFFF00"/>
                </a:highlight>
                <a:latin typeface="Quattrocento Sans"/>
                <a:ea typeface="Quattrocento Sans"/>
                <a:cs typeface="Quattrocento Sans"/>
                <a:sym typeface="Quattrocento Sans"/>
              </a:rPr>
              <a:t>😲</a:t>
            </a:r>
            <a:r>
              <a:rPr lang="en" sz="1800">
                <a:solidFill>
                  <a:schemeClr val="dk1"/>
                </a:solidFill>
                <a:highlight>
                  <a:srgbClr val="FFFF00"/>
                </a:highlight>
              </a:rPr>
              <a:t> We are good PC engineers :D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5"/>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340" name="Google Shape;340;p35"/>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41" name="Google Shape;341;p35"/>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342" name="Google Shape;342;p35"/>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43" name="Google Shape;343;p35"/>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344" name="Google Shape;344;p35"/>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345" name="Google Shape;345;p35"/>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346" name="Google Shape;346;p35"/>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47" name="Google Shape;347;p35"/>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348" name="Google Shape;348;p35"/>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49" name="Google Shape;349;p35"/>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350" name="Google Shape;350;p35"/>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351" name="Google Shape;351;p35"/>
          <p:cNvGrpSpPr/>
          <p:nvPr/>
        </p:nvGrpSpPr>
        <p:grpSpPr>
          <a:xfrm rot="8100000">
            <a:off x="8380156" y="-621209"/>
            <a:ext cx="3707675" cy="1783378"/>
            <a:chOff x="0" y="0"/>
            <a:chExt cx="660400" cy="317650"/>
          </a:xfrm>
        </p:grpSpPr>
        <p:sp>
          <p:nvSpPr>
            <p:cNvPr id="352" name="Google Shape;352;p35"/>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3" name="Google Shape;353;p35"/>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54" name="Google Shape;354;p35"/>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355" name="Google Shape;355;p35"/>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356" name="Google Shape;356;p35"/>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357" name="Google Shape;357;p35"/>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358" name="Google Shape;358;p35"/>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359" name="Google Shape;359;p35"/>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CPU</a:t>
            </a:r>
            <a:endParaRPr sz="4800"/>
          </a:p>
        </p:txBody>
      </p:sp>
      <p:sp>
        <p:nvSpPr>
          <p:cNvPr id="360" name="Google Shape;360;p35"/>
          <p:cNvSpPr txBox="1"/>
          <p:nvPr/>
        </p:nvSpPr>
        <p:spPr>
          <a:xfrm>
            <a:off x="307450" y="1155125"/>
            <a:ext cx="8767200" cy="930900"/>
          </a:xfrm>
          <a:prstGeom prst="rect">
            <a:avLst/>
          </a:prstGeom>
          <a:noFill/>
          <a:ln>
            <a:noFill/>
          </a:ln>
        </p:spPr>
        <p:txBody>
          <a:bodyPr spcFirstLastPara="1" wrap="square" lIns="0" tIns="0" rIns="0" bIns="0" anchor="ctr" anchorCtr="0">
            <a:noAutofit/>
          </a:bodyPr>
          <a:lstStyle/>
          <a:p>
            <a:pPr marL="0" marR="0" lvl="0" indent="0" algn="l" rtl="0">
              <a:lnSpc>
                <a:spcPct val="119958"/>
              </a:lnSpc>
              <a:spcBef>
                <a:spcPts val="0"/>
              </a:spcBef>
              <a:spcAft>
                <a:spcPts val="0"/>
              </a:spcAft>
              <a:buNone/>
            </a:pPr>
            <a:r>
              <a:rPr lang="en" sz="1800">
                <a:solidFill>
                  <a:srgbClr val="FE6D73"/>
                </a:solidFill>
              </a:rPr>
              <a:t>1. Start with Grey Scale Images</a:t>
            </a:r>
            <a:endParaRPr sz="1800">
              <a:solidFill>
                <a:srgbClr val="FE6D73"/>
              </a:solidFill>
            </a:endParaRPr>
          </a:p>
          <a:p>
            <a:pPr marL="0" marR="0" lvl="0" indent="0" algn="l" rtl="0">
              <a:lnSpc>
                <a:spcPct val="119958"/>
              </a:lnSpc>
              <a:spcBef>
                <a:spcPts val="0"/>
              </a:spcBef>
              <a:spcAft>
                <a:spcPts val="0"/>
              </a:spcAft>
              <a:buNone/>
            </a:pPr>
            <a:r>
              <a:rPr lang="en" sz="1800">
                <a:solidFill>
                  <a:srgbClr val="FE6D73"/>
                </a:solidFill>
              </a:rPr>
              <a:t>2. Extend to 3 Channel Images</a:t>
            </a:r>
            <a:endParaRPr sz="1800">
              <a:solidFill>
                <a:srgbClr val="FE6D73"/>
              </a:solidFill>
            </a:endParaRPr>
          </a:p>
        </p:txBody>
      </p:sp>
      <p:pic>
        <p:nvPicPr>
          <p:cNvPr id="361" name="Google Shape;361;p35"/>
          <p:cNvPicPr preferRelativeResize="0"/>
          <p:nvPr/>
        </p:nvPicPr>
        <p:blipFill rotWithShape="1">
          <a:blip r:embed="rId7">
            <a:alphaModFix/>
          </a:blip>
          <a:srcRect l="2400"/>
          <a:stretch/>
        </p:blipFill>
        <p:spPr>
          <a:xfrm>
            <a:off x="3863650" y="598050"/>
            <a:ext cx="3915750" cy="4260575"/>
          </a:xfrm>
          <a:prstGeom prst="rect">
            <a:avLst/>
          </a:prstGeom>
          <a:noFill/>
          <a:ln>
            <a:noFill/>
          </a:ln>
        </p:spPr>
      </p:pic>
      <p:sp>
        <p:nvSpPr>
          <p:cNvPr id="362" name="Google Shape;362;p35"/>
          <p:cNvSpPr/>
          <p:nvPr/>
        </p:nvSpPr>
        <p:spPr>
          <a:xfrm>
            <a:off x="4234300" y="1818400"/>
            <a:ext cx="1246800" cy="1560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3" name="Google Shape;363;p35"/>
          <p:cNvSpPr/>
          <p:nvPr/>
        </p:nvSpPr>
        <p:spPr>
          <a:xfrm>
            <a:off x="4234300" y="2571750"/>
            <a:ext cx="1246800" cy="1560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4" name="Google Shape;364;p35"/>
          <p:cNvSpPr txBox="1"/>
          <p:nvPr/>
        </p:nvSpPr>
        <p:spPr>
          <a:xfrm>
            <a:off x="171700" y="2693225"/>
            <a:ext cx="4062600" cy="554100"/>
          </a:xfrm>
          <a:prstGeom prst="rect">
            <a:avLst/>
          </a:prstGeom>
          <a:noFill/>
          <a:ln>
            <a:noFill/>
          </a:ln>
        </p:spPr>
        <p:txBody>
          <a:bodyPr spcFirstLastPara="1" wrap="square" lIns="91425" tIns="91425" rIns="91425" bIns="91425" anchor="ctr" anchorCtr="0">
            <a:spAutoFit/>
          </a:bodyPr>
          <a:lstStyle/>
          <a:p>
            <a:pPr marL="0" marR="0" lvl="0" indent="0" algn="ctr" rtl="0">
              <a:lnSpc>
                <a:spcPct val="119958"/>
              </a:lnSpc>
              <a:spcBef>
                <a:spcPts val="0"/>
              </a:spcBef>
              <a:spcAft>
                <a:spcPts val="0"/>
              </a:spcAft>
              <a:buClr>
                <a:srgbClr val="000000"/>
              </a:buClr>
              <a:buFont typeface="Arial"/>
              <a:buNone/>
            </a:pPr>
            <a:r>
              <a:rPr lang="en" sz="2400">
                <a:solidFill>
                  <a:srgbClr val="FE6D73"/>
                </a:solidFill>
              </a:rPr>
              <a:t>Time→ 112.393891s</a:t>
            </a:r>
            <a:endParaRPr sz="2400">
              <a:solidFill>
                <a:srgbClr val="FE6D7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69" name="Google Shape;369;p36"/>
          <p:cNvGrpSpPr/>
          <p:nvPr/>
        </p:nvGrpSpPr>
        <p:grpSpPr>
          <a:xfrm rot="2700000">
            <a:off x="-688486" y="-1546791"/>
            <a:ext cx="3707675" cy="1783378"/>
            <a:chOff x="0" y="0"/>
            <a:chExt cx="660400" cy="317650"/>
          </a:xfrm>
        </p:grpSpPr>
        <p:sp>
          <p:nvSpPr>
            <p:cNvPr id="370" name="Google Shape;370;p36"/>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6"/>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72" name="Google Shape;372;p36"/>
          <p:cNvCxnSpPr/>
          <p:nvPr/>
        </p:nvCxnSpPr>
        <p:spPr>
          <a:xfrm>
            <a:off x="-919502" y="-113688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373" name="Google Shape;373;p36"/>
          <p:cNvCxnSpPr/>
          <p:nvPr/>
        </p:nvCxnSpPr>
        <p:spPr>
          <a:xfrm>
            <a:off x="-1026475" y="-9805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374" name="Google Shape;374;p36"/>
          <p:cNvCxnSpPr/>
          <p:nvPr/>
        </p:nvCxnSpPr>
        <p:spPr>
          <a:xfrm>
            <a:off x="-1116276" y="-801312"/>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375" name="Google Shape;375;p36"/>
          <p:cNvCxnSpPr/>
          <p:nvPr/>
        </p:nvCxnSpPr>
        <p:spPr>
          <a:xfrm>
            <a:off x="-1179604" y="-608178"/>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376" name="Google Shape;376;p36"/>
          <p:cNvCxnSpPr/>
          <p:nvPr/>
        </p:nvCxnSpPr>
        <p:spPr>
          <a:xfrm>
            <a:off x="-1251531" y="-388340"/>
            <a:ext cx="2173800" cy="2173800"/>
          </a:xfrm>
          <a:prstGeom prst="straightConnector1">
            <a:avLst/>
          </a:prstGeom>
          <a:noFill/>
          <a:ln w="28575" cap="flat" cmpd="sng">
            <a:solidFill>
              <a:srgbClr val="8CA9AD"/>
            </a:solidFill>
            <a:prstDash val="solid"/>
            <a:round/>
            <a:headEnd type="none" w="sm" len="sm"/>
            <a:tailEnd type="none" w="sm" len="sm"/>
          </a:ln>
        </p:spPr>
      </p:cxnSp>
      <p:cxnSp>
        <p:nvCxnSpPr>
          <p:cNvPr id="377" name="Google Shape;377;p36"/>
          <p:cNvCxnSpPr/>
          <p:nvPr/>
        </p:nvCxnSpPr>
        <p:spPr>
          <a:xfrm>
            <a:off x="-1311940" y="-166478"/>
            <a:ext cx="1981800" cy="1992900"/>
          </a:xfrm>
          <a:prstGeom prst="straightConnector1">
            <a:avLst/>
          </a:prstGeom>
          <a:noFill/>
          <a:ln w="28575" cap="flat" cmpd="sng">
            <a:solidFill>
              <a:srgbClr val="8CA9AD"/>
            </a:solidFill>
            <a:prstDash val="solid"/>
            <a:round/>
            <a:headEnd type="none" w="sm" len="sm"/>
            <a:tailEnd type="none" w="sm" len="sm"/>
          </a:ln>
        </p:spPr>
      </p:cxnSp>
      <p:cxnSp>
        <p:nvCxnSpPr>
          <p:cNvPr id="378" name="Google Shape;378;p36"/>
          <p:cNvCxnSpPr/>
          <p:nvPr/>
        </p:nvCxnSpPr>
        <p:spPr>
          <a:xfrm>
            <a:off x="-1299057" y="114339"/>
            <a:ext cx="1688700" cy="1680000"/>
          </a:xfrm>
          <a:prstGeom prst="straightConnector1">
            <a:avLst/>
          </a:prstGeom>
          <a:noFill/>
          <a:ln w="28575" cap="flat" cmpd="sng">
            <a:solidFill>
              <a:srgbClr val="8CA9AD"/>
            </a:solidFill>
            <a:prstDash val="solid"/>
            <a:round/>
            <a:headEnd type="none" w="sm" len="sm"/>
            <a:tailEnd type="none" w="sm" len="sm"/>
          </a:ln>
        </p:spPr>
      </p:cxnSp>
      <p:cxnSp>
        <p:nvCxnSpPr>
          <p:cNvPr id="379" name="Google Shape;379;p36"/>
          <p:cNvCxnSpPr/>
          <p:nvPr/>
        </p:nvCxnSpPr>
        <p:spPr>
          <a:xfrm>
            <a:off x="-1254898" y="452880"/>
            <a:ext cx="1314300" cy="1335900"/>
          </a:xfrm>
          <a:prstGeom prst="straightConnector1">
            <a:avLst/>
          </a:prstGeom>
          <a:noFill/>
          <a:ln w="28575" cap="flat" cmpd="sng">
            <a:solidFill>
              <a:srgbClr val="8CA9AD"/>
            </a:solidFill>
            <a:prstDash val="solid"/>
            <a:round/>
            <a:headEnd type="none" w="sm" len="sm"/>
            <a:tailEnd type="none" w="sm" len="sm"/>
          </a:ln>
        </p:spPr>
      </p:cxnSp>
      <p:sp>
        <p:nvSpPr>
          <p:cNvPr id="380" name="Google Shape;380;p36"/>
          <p:cNvSpPr txBox="1"/>
          <p:nvPr/>
        </p:nvSpPr>
        <p:spPr>
          <a:xfrm>
            <a:off x="1560987" y="1655445"/>
            <a:ext cx="60219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800" b="0" i="0" u="none" strike="noStrike" cap="none">
                <a:solidFill>
                  <a:srgbClr val="FE6D73"/>
                </a:solidFill>
                <a:latin typeface="Arial"/>
                <a:ea typeface="Arial"/>
                <a:cs typeface="Arial"/>
                <a:sym typeface="Arial"/>
              </a:rPr>
              <a:t>”</a:t>
            </a:r>
            <a:r>
              <a:rPr lang="en" sz="4800">
                <a:solidFill>
                  <a:srgbClr val="FE6D73"/>
                </a:solidFill>
              </a:rPr>
              <a:t>Baby Steps</a:t>
            </a:r>
            <a:endParaRPr sz="700"/>
          </a:p>
        </p:txBody>
      </p:sp>
      <p:grpSp>
        <p:nvGrpSpPr>
          <p:cNvPr id="381" name="Google Shape;381;p36"/>
          <p:cNvGrpSpPr/>
          <p:nvPr/>
        </p:nvGrpSpPr>
        <p:grpSpPr>
          <a:xfrm rot="-2700000">
            <a:off x="5693719" y="3600809"/>
            <a:ext cx="3707675" cy="1783378"/>
            <a:chOff x="0" y="0"/>
            <a:chExt cx="660400" cy="317650"/>
          </a:xfrm>
        </p:grpSpPr>
        <p:sp>
          <p:nvSpPr>
            <p:cNvPr id="382" name="Google Shape;382;p36"/>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6"/>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84" name="Google Shape;384;p36"/>
          <p:cNvCxnSpPr/>
          <p:nvPr/>
        </p:nvCxnSpPr>
        <p:spPr>
          <a:xfrm rot="10800000" flipH="1">
            <a:off x="7065772" y="39847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385" name="Google Shape;385;p36"/>
          <p:cNvCxnSpPr/>
          <p:nvPr/>
        </p:nvCxnSpPr>
        <p:spPr>
          <a:xfrm rot="10800000" flipH="1">
            <a:off x="7222110" y="41649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386" name="Google Shape;386;p36"/>
          <p:cNvCxnSpPr/>
          <p:nvPr/>
        </p:nvCxnSpPr>
        <p:spPr>
          <a:xfrm rot="10800000" flipH="1">
            <a:off x="7401345" y="43405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387" name="Google Shape;387;p36"/>
          <p:cNvSpPr txBox="1"/>
          <p:nvPr/>
        </p:nvSpPr>
        <p:spPr>
          <a:xfrm>
            <a:off x="1560987" y="2291715"/>
            <a:ext cx="60219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800">
                <a:solidFill>
                  <a:srgbClr val="227C9D"/>
                </a:solidFill>
              </a:rPr>
              <a:t>Move</a:t>
            </a:r>
            <a:endParaRPr sz="700"/>
          </a:p>
        </p:txBody>
      </p:sp>
      <p:sp>
        <p:nvSpPr>
          <p:cNvPr id="388" name="Google Shape;388;p36"/>
          <p:cNvSpPr txBox="1"/>
          <p:nvPr/>
        </p:nvSpPr>
        <p:spPr>
          <a:xfrm>
            <a:off x="1560987" y="2927985"/>
            <a:ext cx="60219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800">
                <a:solidFill>
                  <a:srgbClr val="FFCB77"/>
                </a:solidFill>
              </a:rPr>
              <a:t>Mountains</a:t>
            </a:r>
            <a:r>
              <a:rPr lang="en" sz="4800" b="0" i="0" u="none" strike="noStrike" cap="none">
                <a:solidFill>
                  <a:srgbClr val="FFCB77"/>
                </a:solidFill>
                <a:latin typeface="Arial"/>
                <a:ea typeface="Arial"/>
                <a:cs typeface="Arial"/>
                <a:sym typeface="Arial"/>
              </a:rPr>
              <a:t>”</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7"/>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394" name="Google Shape;394;p37"/>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95" name="Google Shape;395;p37"/>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396" name="Google Shape;396;p37"/>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397" name="Google Shape;397;p37"/>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398" name="Google Shape;398;p37"/>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399" name="Google Shape;399;p37"/>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00" name="Google Shape;400;p37"/>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01" name="Google Shape;401;p37"/>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02" name="Google Shape;402;p37"/>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03" name="Google Shape;403;p37"/>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04" name="Google Shape;404;p37"/>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405" name="Google Shape;405;p37"/>
          <p:cNvGrpSpPr/>
          <p:nvPr/>
        </p:nvGrpSpPr>
        <p:grpSpPr>
          <a:xfrm rot="8100000">
            <a:off x="8380156" y="-621209"/>
            <a:ext cx="3707675" cy="1783378"/>
            <a:chOff x="0" y="0"/>
            <a:chExt cx="660400" cy="317650"/>
          </a:xfrm>
        </p:grpSpPr>
        <p:sp>
          <p:nvSpPr>
            <p:cNvPr id="406" name="Google Shape;406;p3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7" name="Google Shape;407;p37"/>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08" name="Google Shape;408;p37"/>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409" name="Google Shape;409;p37"/>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410" name="Google Shape;410;p37"/>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411" name="Google Shape;411;p37"/>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412" name="Google Shape;412;p37"/>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413" name="Google Shape;413;p37"/>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414" name="Google Shape;414;p37"/>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a:solidFill>
                  <a:srgbClr val="FFCB77"/>
                </a:solidFill>
              </a:rPr>
              <a:t>Simple</a:t>
            </a:r>
            <a:endParaRPr sz="100"/>
          </a:p>
        </p:txBody>
      </p:sp>
      <p:sp>
        <p:nvSpPr>
          <p:cNvPr id="415" name="Google Shape;415;p37"/>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1800">
              <a:solidFill>
                <a:srgbClr val="227C9D"/>
              </a:solidFill>
            </a:endParaRPr>
          </a:p>
        </p:txBody>
      </p:sp>
      <p:pic>
        <p:nvPicPr>
          <p:cNvPr id="416" name="Google Shape;416;p37"/>
          <p:cNvPicPr preferRelativeResize="0"/>
          <p:nvPr/>
        </p:nvPicPr>
        <p:blipFill>
          <a:blip r:embed="rId7">
            <a:alphaModFix/>
          </a:blip>
          <a:stretch>
            <a:fillRect/>
          </a:stretch>
        </p:blipFill>
        <p:spPr>
          <a:xfrm>
            <a:off x="2178650" y="1839037"/>
            <a:ext cx="5019100" cy="227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22" name="Google Shape;422;p38"/>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38"/>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24" name="Google Shape;424;p38"/>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38"/>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26" name="Google Shape;426;p38"/>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27" name="Google Shape;427;p38"/>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28" name="Google Shape;428;p38"/>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29" name="Google Shape;429;p38"/>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30" name="Google Shape;430;p38"/>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31" name="Google Shape;431;p38"/>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32" name="Google Shape;432;p38"/>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433" name="Google Shape;433;p38"/>
          <p:cNvGrpSpPr/>
          <p:nvPr/>
        </p:nvGrpSpPr>
        <p:grpSpPr>
          <a:xfrm rot="8100000">
            <a:off x="8380156" y="-621209"/>
            <a:ext cx="3707675" cy="1783378"/>
            <a:chOff x="0" y="0"/>
            <a:chExt cx="660400" cy="317650"/>
          </a:xfrm>
        </p:grpSpPr>
        <p:sp>
          <p:nvSpPr>
            <p:cNvPr id="434" name="Google Shape;434;p3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5" name="Google Shape;435;p38"/>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36" name="Google Shape;436;p38"/>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437" name="Google Shape;437;p38"/>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438" name="Google Shape;438;p38"/>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439" name="Google Shape;439;p38"/>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440" name="Google Shape;440;p38"/>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441" name="Google Shape;441;p38"/>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442" name="Google Shape;442;p38"/>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a:solidFill>
                  <a:srgbClr val="FFCB77"/>
                </a:solidFill>
              </a:rPr>
              <a:t>Optimization(1)</a:t>
            </a:r>
            <a:endParaRPr sz="100"/>
          </a:p>
        </p:txBody>
      </p:sp>
      <p:sp>
        <p:nvSpPr>
          <p:cNvPr id="443" name="Google Shape;443;p38"/>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3500">
              <a:solidFill>
                <a:srgbClr val="227C9D"/>
              </a:solidFill>
            </a:endParaRPr>
          </a:p>
        </p:txBody>
      </p:sp>
      <p:pic>
        <p:nvPicPr>
          <p:cNvPr id="444" name="Google Shape;444;p38"/>
          <p:cNvPicPr preferRelativeResize="0"/>
          <p:nvPr/>
        </p:nvPicPr>
        <p:blipFill>
          <a:blip r:embed="rId7">
            <a:alphaModFix/>
          </a:blip>
          <a:stretch>
            <a:fillRect/>
          </a:stretch>
        </p:blipFill>
        <p:spPr>
          <a:xfrm>
            <a:off x="1165659" y="1940248"/>
            <a:ext cx="6438900" cy="1085850"/>
          </a:xfrm>
          <a:prstGeom prst="rect">
            <a:avLst/>
          </a:prstGeom>
          <a:noFill/>
          <a:ln>
            <a:noFill/>
          </a:ln>
        </p:spPr>
      </p:pic>
      <p:sp>
        <p:nvSpPr>
          <p:cNvPr id="445" name="Google Shape;445;p38"/>
          <p:cNvSpPr txBox="1"/>
          <p:nvPr/>
        </p:nvSpPr>
        <p:spPr>
          <a:xfrm>
            <a:off x="1660887" y="3402045"/>
            <a:ext cx="60219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a:solidFill>
                  <a:srgbClr val="FE6D73"/>
                </a:solidFill>
              </a:rPr>
              <a:t>Not effective</a:t>
            </a:r>
            <a:endParaRPr sz="2400">
              <a:solidFill>
                <a:srgbClr val="FE6D73"/>
              </a:solidFill>
            </a:endParaRPr>
          </a:p>
          <a:p>
            <a:pPr marL="0" marR="0" lvl="0" indent="0" algn="ctr" rtl="0">
              <a:lnSpc>
                <a:spcPct val="100000"/>
              </a:lnSpc>
              <a:spcBef>
                <a:spcPts val="0"/>
              </a:spcBef>
              <a:spcAft>
                <a:spcPts val="0"/>
              </a:spcAft>
              <a:buNone/>
            </a:pPr>
            <a:r>
              <a:rPr lang="en" sz="2400">
                <a:solidFill>
                  <a:srgbClr val="FE6D73"/>
                </a:solidFill>
              </a:rPr>
              <a:t>Small no of centroids</a:t>
            </a:r>
            <a:endParaRPr sz="2400">
              <a:solidFill>
                <a:srgbClr val="FE6D7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51" name="Google Shape;451;p39"/>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52" name="Google Shape;452;p39"/>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53" name="Google Shape;453;p39"/>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54" name="Google Shape;454;p39"/>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55" name="Google Shape;455;p39"/>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56" name="Google Shape;456;p39"/>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57" name="Google Shape;457;p39"/>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58" name="Google Shape;458;p39"/>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59" name="Google Shape;459;p39"/>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60" name="Google Shape;460;p39"/>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61" name="Google Shape;461;p39"/>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462" name="Google Shape;462;p39"/>
          <p:cNvGrpSpPr/>
          <p:nvPr/>
        </p:nvGrpSpPr>
        <p:grpSpPr>
          <a:xfrm rot="8100000">
            <a:off x="8380156" y="-621209"/>
            <a:ext cx="3707675" cy="1783378"/>
            <a:chOff x="0" y="0"/>
            <a:chExt cx="660400" cy="317650"/>
          </a:xfrm>
        </p:grpSpPr>
        <p:sp>
          <p:nvSpPr>
            <p:cNvPr id="463" name="Google Shape;463;p3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4" name="Google Shape;464;p39"/>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65" name="Google Shape;465;p39"/>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466" name="Google Shape;466;p39"/>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467" name="Google Shape;467;p39"/>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468" name="Google Shape;468;p39"/>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469" name="Google Shape;469;p39"/>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470" name="Google Shape;470;p39"/>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471" name="Google Shape;471;p39"/>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a:solidFill>
                  <a:srgbClr val="FFCB77"/>
                </a:solidFill>
              </a:rPr>
              <a:t>Optimization(1)</a:t>
            </a:r>
            <a:endParaRPr sz="100"/>
          </a:p>
        </p:txBody>
      </p:sp>
      <p:sp>
        <p:nvSpPr>
          <p:cNvPr id="472" name="Google Shape;472;p39"/>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3500">
              <a:solidFill>
                <a:srgbClr val="227C9D"/>
              </a:solidFill>
            </a:endParaRPr>
          </a:p>
        </p:txBody>
      </p:sp>
      <p:pic>
        <p:nvPicPr>
          <p:cNvPr id="473" name="Google Shape;473;p39"/>
          <p:cNvPicPr preferRelativeResize="0"/>
          <p:nvPr/>
        </p:nvPicPr>
        <p:blipFill rotWithShape="1">
          <a:blip r:embed="rId7">
            <a:alphaModFix/>
          </a:blip>
          <a:srcRect l="3128"/>
          <a:stretch/>
        </p:blipFill>
        <p:spPr>
          <a:xfrm>
            <a:off x="142875" y="2660450"/>
            <a:ext cx="8858250" cy="2165075"/>
          </a:xfrm>
          <a:prstGeom prst="rect">
            <a:avLst/>
          </a:prstGeom>
          <a:noFill/>
          <a:ln>
            <a:noFill/>
          </a:ln>
        </p:spPr>
      </p:pic>
      <p:sp>
        <p:nvSpPr>
          <p:cNvPr id="474" name="Google Shape;474;p39"/>
          <p:cNvSpPr/>
          <p:nvPr/>
        </p:nvSpPr>
        <p:spPr>
          <a:xfrm>
            <a:off x="4466175" y="4011075"/>
            <a:ext cx="952500" cy="19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5" name="Google Shape;475;p39"/>
          <p:cNvSpPr/>
          <p:nvPr/>
        </p:nvSpPr>
        <p:spPr>
          <a:xfrm>
            <a:off x="7981825" y="4011075"/>
            <a:ext cx="952500" cy="19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0"/>
          <p:cNvSpPr/>
          <p:nvPr/>
        </p:nvSpPr>
        <p:spPr>
          <a:xfrm rot="10800000">
            <a:off x="4763" y="3718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81" name="Google Shape;481;p40"/>
          <p:cNvSpPr/>
          <p:nvPr/>
        </p:nvSpPr>
        <p:spPr>
          <a:xfrm>
            <a:off x="541905" y="3733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82" name="Google Shape;482;p40"/>
          <p:cNvSpPr/>
          <p:nvPr/>
        </p:nvSpPr>
        <p:spPr>
          <a:xfrm>
            <a:off x="0" y="4275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83" name="Google Shape;483;p40"/>
          <p:cNvSpPr/>
          <p:nvPr/>
        </p:nvSpPr>
        <p:spPr>
          <a:xfrm rot="10800000">
            <a:off x="0" y="4816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84" name="Google Shape;484;p40"/>
          <p:cNvSpPr/>
          <p:nvPr/>
        </p:nvSpPr>
        <p:spPr>
          <a:xfrm rot="-5400000">
            <a:off x="541905" y="4816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85" name="Google Shape;485;p40"/>
          <p:cNvSpPr/>
          <p:nvPr/>
        </p:nvSpPr>
        <p:spPr>
          <a:xfrm rot="10800000">
            <a:off x="541905"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86" name="Google Shape;486;p40"/>
          <p:cNvSpPr/>
          <p:nvPr/>
        </p:nvSpPr>
        <p:spPr>
          <a:xfrm rot="10800000">
            <a:off x="1660875" y="4821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487" name="Google Shape;487;p40"/>
          <p:cNvSpPr/>
          <p:nvPr/>
        </p:nvSpPr>
        <p:spPr>
          <a:xfrm>
            <a:off x="1660875" y="4279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88" name="Google Shape;488;p40"/>
          <p:cNvSpPr/>
          <p:nvPr/>
        </p:nvSpPr>
        <p:spPr>
          <a:xfrm rot="5400000">
            <a:off x="2202780" y="48216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489" name="Google Shape;489;p40"/>
          <p:cNvSpPr/>
          <p:nvPr/>
        </p:nvSpPr>
        <p:spPr>
          <a:xfrm>
            <a:off x="1118971"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490" name="Google Shape;490;p40"/>
          <p:cNvSpPr/>
          <p:nvPr/>
        </p:nvSpPr>
        <p:spPr>
          <a:xfrm>
            <a:off x="1660875" y="5363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491" name="Google Shape;491;p40"/>
          <p:cNvSpPr/>
          <p:nvPr/>
        </p:nvSpPr>
        <p:spPr>
          <a:xfrm rot="5400000">
            <a:off x="0" y="5358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492" name="Google Shape;492;p40"/>
          <p:cNvGrpSpPr/>
          <p:nvPr/>
        </p:nvGrpSpPr>
        <p:grpSpPr>
          <a:xfrm rot="8100000">
            <a:off x="8380156" y="-621209"/>
            <a:ext cx="3707675" cy="1783378"/>
            <a:chOff x="0" y="0"/>
            <a:chExt cx="660400" cy="317650"/>
          </a:xfrm>
        </p:grpSpPr>
        <p:sp>
          <p:nvSpPr>
            <p:cNvPr id="493" name="Google Shape;493;p4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94" name="Google Shape;494;p40"/>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95" name="Google Shape;495;p40"/>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496" name="Google Shape;496;p40"/>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497" name="Google Shape;497;p40"/>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498" name="Google Shape;498;p40"/>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499" name="Google Shape;499;p40"/>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500" name="Google Shape;500;p40"/>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501" name="Google Shape;501;p40"/>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3500">
              <a:solidFill>
                <a:srgbClr val="227C9D"/>
              </a:solidFill>
            </a:endParaRPr>
          </a:p>
        </p:txBody>
      </p:sp>
      <p:sp>
        <p:nvSpPr>
          <p:cNvPr id="502" name="Google Shape;502;p40"/>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a:solidFill>
                  <a:srgbClr val="FFCB77"/>
                </a:solidFill>
              </a:rPr>
              <a:t>Simple</a:t>
            </a:r>
            <a:endParaRPr sz="100"/>
          </a:p>
        </p:txBody>
      </p:sp>
      <p:pic>
        <p:nvPicPr>
          <p:cNvPr id="503" name="Google Shape;503;p40"/>
          <p:cNvPicPr preferRelativeResize="0"/>
          <p:nvPr/>
        </p:nvPicPr>
        <p:blipFill>
          <a:blip r:embed="rId7">
            <a:alphaModFix/>
          </a:blip>
          <a:stretch>
            <a:fillRect/>
          </a:stretch>
        </p:blipFill>
        <p:spPr>
          <a:xfrm>
            <a:off x="58634" y="1718635"/>
            <a:ext cx="5243129" cy="2901056"/>
          </a:xfrm>
          <a:prstGeom prst="rect">
            <a:avLst/>
          </a:prstGeom>
          <a:noFill/>
          <a:ln>
            <a:noFill/>
          </a:ln>
        </p:spPr>
      </p:pic>
      <p:pic>
        <p:nvPicPr>
          <p:cNvPr id="504" name="Google Shape;504;p40"/>
          <p:cNvPicPr preferRelativeResize="0"/>
          <p:nvPr/>
        </p:nvPicPr>
        <p:blipFill rotWithShape="1">
          <a:blip r:embed="rId8">
            <a:alphaModFix/>
          </a:blip>
          <a:srcRect t="6147" r="13845"/>
          <a:stretch/>
        </p:blipFill>
        <p:spPr>
          <a:xfrm>
            <a:off x="4958525" y="1897575"/>
            <a:ext cx="4122549" cy="1843275"/>
          </a:xfrm>
          <a:prstGeom prst="rect">
            <a:avLst/>
          </a:prstGeom>
          <a:noFill/>
          <a:ln>
            <a:noFill/>
          </a:ln>
        </p:spPr>
      </p:pic>
      <p:pic>
        <p:nvPicPr>
          <p:cNvPr id="505" name="Google Shape;505;p40"/>
          <p:cNvPicPr preferRelativeResize="0"/>
          <p:nvPr/>
        </p:nvPicPr>
        <p:blipFill rotWithShape="1">
          <a:blip r:embed="rId9">
            <a:alphaModFix/>
          </a:blip>
          <a:srcRect r="-563" b="-563"/>
          <a:stretch/>
        </p:blipFill>
        <p:spPr>
          <a:xfrm>
            <a:off x="4958525" y="3616675"/>
            <a:ext cx="4185474" cy="12127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1"/>
          <p:cNvSpPr/>
          <p:nvPr/>
        </p:nvSpPr>
        <p:spPr>
          <a:xfrm rot="10800000">
            <a:off x="4763" y="3718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11" name="Google Shape;511;p41"/>
          <p:cNvSpPr/>
          <p:nvPr/>
        </p:nvSpPr>
        <p:spPr>
          <a:xfrm>
            <a:off x="541905" y="3733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12" name="Google Shape;512;p41"/>
          <p:cNvSpPr/>
          <p:nvPr/>
        </p:nvSpPr>
        <p:spPr>
          <a:xfrm>
            <a:off x="0" y="4275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13" name="Google Shape;513;p41"/>
          <p:cNvSpPr/>
          <p:nvPr/>
        </p:nvSpPr>
        <p:spPr>
          <a:xfrm rot="10800000">
            <a:off x="0" y="4816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14" name="Google Shape;514;p41"/>
          <p:cNvSpPr/>
          <p:nvPr/>
        </p:nvSpPr>
        <p:spPr>
          <a:xfrm rot="-5400000">
            <a:off x="541905" y="4816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15" name="Google Shape;515;p41"/>
          <p:cNvSpPr/>
          <p:nvPr/>
        </p:nvSpPr>
        <p:spPr>
          <a:xfrm rot="10800000">
            <a:off x="541905"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16" name="Google Shape;516;p41"/>
          <p:cNvSpPr/>
          <p:nvPr/>
        </p:nvSpPr>
        <p:spPr>
          <a:xfrm rot="10800000">
            <a:off x="1660875" y="4821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17" name="Google Shape;517;p41"/>
          <p:cNvSpPr/>
          <p:nvPr/>
        </p:nvSpPr>
        <p:spPr>
          <a:xfrm>
            <a:off x="1660875" y="4279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18" name="Google Shape;518;p41"/>
          <p:cNvSpPr/>
          <p:nvPr/>
        </p:nvSpPr>
        <p:spPr>
          <a:xfrm rot="5400000">
            <a:off x="2202780" y="48216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19" name="Google Shape;519;p41"/>
          <p:cNvSpPr/>
          <p:nvPr/>
        </p:nvSpPr>
        <p:spPr>
          <a:xfrm>
            <a:off x="1118971"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20" name="Google Shape;520;p41"/>
          <p:cNvSpPr/>
          <p:nvPr/>
        </p:nvSpPr>
        <p:spPr>
          <a:xfrm>
            <a:off x="1660875" y="5363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21" name="Google Shape;521;p41"/>
          <p:cNvSpPr/>
          <p:nvPr/>
        </p:nvSpPr>
        <p:spPr>
          <a:xfrm rot="5400000">
            <a:off x="0" y="5358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522" name="Google Shape;522;p41"/>
          <p:cNvGrpSpPr/>
          <p:nvPr/>
        </p:nvGrpSpPr>
        <p:grpSpPr>
          <a:xfrm rot="8100000">
            <a:off x="8380156" y="-621209"/>
            <a:ext cx="3707675" cy="1783378"/>
            <a:chOff x="0" y="0"/>
            <a:chExt cx="660400" cy="317650"/>
          </a:xfrm>
        </p:grpSpPr>
        <p:sp>
          <p:nvSpPr>
            <p:cNvPr id="523" name="Google Shape;523;p4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24" name="Google Shape;524;p41"/>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525" name="Google Shape;525;p41"/>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526" name="Google Shape;526;p41"/>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527" name="Google Shape;527;p41"/>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528" name="Google Shape;528;p41"/>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529" name="Google Shape;529;p41"/>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530" name="Google Shape;530;p41"/>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531" name="Google Shape;531;p41"/>
          <p:cNvSpPr txBox="1"/>
          <p:nvPr/>
        </p:nvSpPr>
        <p:spPr>
          <a:xfrm>
            <a:off x="460112" y="1135010"/>
            <a:ext cx="6021900" cy="99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1800">
              <a:solidFill>
                <a:srgbClr val="227C9D"/>
              </a:solidFill>
            </a:endParaRPr>
          </a:p>
          <a:p>
            <a:pPr marL="0" lvl="0" indent="0" algn="l" rtl="0">
              <a:lnSpc>
                <a:spcPct val="115000"/>
              </a:lnSpc>
              <a:spcBef>
                <a:spcPts val="1400"/>
              </a:spcBef>
              <a:spcAft>
                <a:spcPts val="400"/>
              </a:spcAft>
              <a:buClr>
                <a:schemeClr val="dk1"/>
              </a:buClr>
              <a:buSzPts val="1100"/>
              <a:buFont typeface="Arial"/>
              <a:buNone/>
            </a:pPr>
            <a:r>
              <a:rPr lang="en" sz="1800">
                <a:solidFill>
                  <a:srgbClr val="227C9D"/>
                </a:solidFill>
              </a:rPr>
              <a:t>Less Congestion at the global memory for K2</a:t>
            </a:r>
            <a:endParaRPr sz="1800">
              <a:solidFill>
                <a:srgbClr val="227C9D"/>
              </a:solidFill>
            </a:endParaRPr>
          </a:p>
        </p:txBody>
      </p:sp>
      <p:sp>
        <p:nvSpPr>
          <p:cNvPr id="532" name="Google Shape;532;p41"/>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3500">
                <a:solidFill>
                  <a:srgbClr val="FFCB77"/>
                </a:solidFill>
              </a:rPr>
              <a:t>Optimization(1)</a:t>
            </a:r>
            <a:endParaRPr sz="3500">
              <a:solidFill>
                <a:srgbClr val="FFCB77"/>
              </a:solidFill>
            </a:endParaRPr>
          </a:p>
        </p:txBody>
      </p:sp>
      <p:pic>
        <p:nvPicPr>
          <p:cNvPr id="533" name="Google Shape;533;p41"/>
          <p:cNvPicPr preferRelativeResize="0"/>
          <p:nvPr/>
        </p:nvPicPr>
        <p:blipFill>
          <a:blip r:embed="rId7">
            <a:alphaModFix/>
          </a:blip>
          <a:stretch>
            <a:fillRect/>
          </a:stretch>
        </p:blipFill>
        <p:spPr>
          <a:xfrm>
            <a:off x="2709059" y="2370647"/>
            <a:ext cx="4000883" cy="2708290"/>
          </a:xfrm>
          <a:prstGeom prst="rect">
            <a:avLst/>
          </a:prstGeom>
          <a:noFill/>
          <a:ln>
            <a:noFill/>
          </a:ln>
        </p:spPr>
      </p:pic>
      <p:sp>
        <p:nvSpPr>
          <p:cNvPr id="2" name="Rectangle 1">
            <a:extLst>
              <a:ext uri="{FF2B5EF4-FFF2-40B4-BE49-F238E27FC236}">
                <a16:creationId xmlns:a16="http://schemas.microsoft.com/office/drawing/2014/main" id="{3A0B4670-02D2-1776-37EF-926A66309120}"/>
              </a:ext>
            </a:extLst>
          </p:cNvPr>
          <p:cNvSpPr/>
          <p:nvPr/>
        </p:nvSpPr>
        <p:spPr>
          <a:xfrm>
            <a:off x="3649287" y="3524596"/>
            <a:ext cx="1022466" cy="37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2A7ADB2-E8C7-F28C-6EF0-EA2B62373782}"/>
              </a:ext>
            </a:extLst>
          </p:cNvPr>
          <p:cNvSpPr/>
          <p:nvPr/>
        </p:nvSpPr>
        <p:spPr>
          <a:xfrm>
            <a:off x="4779818" y="4452781"/>
            <a:ext cx="1066801" cy="21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p:nvPr/>
        </p:nvSpPr>
        <p:spPr>
          <a:xfrm rot="10800000">
            <a:off x="4763" y="3718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39" name="Google Shape;539;p42"/>
          <p:cNvSpPr/>
          <p:nvPr/>
        </p:nvSpPr>
        <p:spPr>
          <a:xfrm>
            <a:off x="541905" y="3733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40" name="Google Shape;540;p42"/>
          <p:cNvSpPr/>
          <p:nvPr/>
        </p:nvSpPr>
        <p:spPr>
          <a:xfrm>
            <a:off x="0" y="4275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41" name="Google Shape;541;p42"/>
          <p:cNvSpPr/>
          <p:nvPr/>
        </p:nvSpPr>
        <p:spPr>
          <a:xfrm rot="10800000">
            <a:off x="0" y="4816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42" name="Google Shape;542;p42"/>
          <p:cNvSpPr/>
          <p:nvPr/>
        </p:nvSpPr>
        <p:spPr>
          <a:xfrm rot="-5400000">
            <a:off x="541905" y="4816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43" name="Google Shape;543;p42"/>
          <p:cNvSpPr/>
          <p:nvPr/>
        </p:nvSpPr>
        <p:spPr>
          <a:xfrm rot="10800000">
            <a:off x="541905"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44" name="Google Shape;544;p42"/>
          <p:cNvSpPr/>
          <p:nvPr/>
        </p:nvSpPr>
        <p:spPr>
          <a:xfrm rot="10800000">
            <a:off x="1660875" y="4821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45" name="Google Shape;545;p42"/>
          <p:cNvSpPr/>
          <p:nvPr/>
        </p:nvSpPr>
        <p:spPr>
          <a:xfrm>
            <a:off x="1660875" y="4279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46" name="Google Shape;546;p42"/>
          <p:cNvSpPr/>
          <p:nvPr/>
        </p:nvSpPr>
        <p:spPr>
          <a:xfrm rot="5400000">
            <a:off x="2202780" y="48216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47" name="Google Shape;547;p42"/>
          <p:cNvSpPr/>
          <p:nvPr/>
        </p:nvSpPr>
        <p:spPr>
          <a:xfrm>
            <a:off x="1118971" y="5363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48" name="Google Shape;548;p42"/>
          <p:cNvSpPr/>
          <p:nvPr/>
        </p:nvSpPr>
        <p:spPr>
          <a:xfrm>
            <a:off x="1660875" y="5363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49" name="Google Shape;549;p42"/>
          <p:cNvSpPr/>
          <p:nvPr/>
        </p:nvSpPr>
        <p:spPr>
          <a:xfrm rot="5400000">
            <a:off x="0" y="5358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550" name="Google Shape;550;p42"/>
          <p:cNvGrpSpPr/>
          <p:nvPr/>
        </p:nvGrpSpPr>
        <p:grpSpPr>
          <a:xfrm rot="8100000">
            <a:off x="8380156" y="-621209"/>
            <a:ext cx="3707675" cy="1783378"/>
            <a:chOff x="0" y="0"/>
            <a:chExt cx="660400" cy="317650"/>
          </a:xfrm>
        </p:grpSpPr>
        <p:sp>
          <p:nvSpPr>
            <p:cNvPr id="551" name="Google Shape;551;p4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2" name="Google Shape;552;p42"/>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553" name="Google Shape;553;p42"/>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554" name="Google Shape;554;p42"/>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555" name="Google Shape;555;p42"/>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556" name="Google Shape;556;p42"/>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557" name="Google Shape;557;p42"/>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558" name="Google Shape;558;p42"/>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3. GPU</a:t>
            </a:r>
            <a:endParaRPr sz="4800"/>
          </a:p>
        </p:txBody>
      </p:sp>
      <p:sp>
        <p:nvSpPr>
          <p:cNvPr id="559" name="Google Shape;559;p42"/>
          <p:cNvSpPr txBox="1"/>
          <p:nvPr/>
        </p:nvSpPr>
        <p:spPr>
          <a:xfrm>
            <a:off x="460112" y="1135010"/>
            <a:ext cx="6021900" cy="99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1800">
              <a:solidFill>
                <a:srgbClr val="227C9D"/>
              </a:solidFill>
            </a:endParaRPr>
          </a:p>
          <a:p>
            <a:pPr marL="0" lvl="0" indent="0" algn="l" rtl="0">
              <a:lnSpc>
                <a:spcPct val="115000"/>
              </a:lnSpc>
              <a:spcBef>
                <a:spcPts val="1400"/>
              </a:spcBef>
              <a:spcAft>
                <a:spcPts val="400"/>
              </a:spcAft>
              <a:buSzPts val="1100"/>
              <a:buNone/>
            </a:pPr>
            <a:r>
              <a:rPr lang="en" sz="1800">
                <a:solidFill>
                  <a:srgbClr val="227C9D"/>
                </a:solidFill>
              </a:rPr>
              <a:t>Less Congestion at the global memory for K2</a:t>
            </a:r>
            <a:endParaRPr sz="1800">
              <a:solidFill>
                <a:srgbClr val="227C9D"/>
              </a:solidFill>
            </a:endParaRPr>
          </a:p>
        </p:txBody>
      </p:sp>
      <p:sp>
        <p:nvSpPr>
          <p:cNvPr id="560" name="Google Shape;560;p42"/>
          <p:cNvSpPr txBox="1"/>
          <p:nvPr/>
        </p:nvSpPr>
        <p:spPr>
          <a:xfrm>
            <a:off x="1423137" y="355960"/>
            <a:ext cx="6021900" cy="538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3500">
                <a:solidFill>
                  <a:srgbClr val="FFCB77"/>
                </a:solidFill>
              </a:rPr>
              <a:t>Optimization(1)</a:t>
            </a:r>
            <a:endParaRPr sz="3500">
              <a:solidFill>
                <a:srgbClr val="FFCB77"/>
              </a:solidFill>
            </a:endParaRPr>
          </a:p>
        </p:txBody>
      </p:sp>
      <p:pic>
        <p:nvPicPr>
          <p:cNvPr id="561" name="Google Shape;561;p42" descr="A screenshot of a computer&#10;&#10;Description automatically generated"/>
          <p:cNvPicPr preferRelativeResize="0"/>
          <p:nvPr/>
        </p:nvPicPr>
        <p:blipFill>
          <a:blip r:embed="rId7">
            <a:alphaModFix/>
          </a:blip>
          <a:stretch>
            <a:fillRect/>
          </a:stretch>
        </p:blipFill>
        <p:spPr>
          <a:xfrm>
            <a:off x="54938" y="2282800"/>
            <a:ext cx="9034124" cy="2345400"/>
          </a:xfrm>
          <a:prstGeom prst="rect">
            <a:avLst/>
          </a:prstGeom>
          <a:noFill/>
          <a:ln>
            <a:noFill/>
          </a:ln>
        </p:spPr>
      </p:pic>
      <p:sp>
        <p:nvSpPr>
          <p:cNvPr id="562" name="Google Shape;562;p42"/>
          <p:cNvSpPr/>
          <p:nvPr/>
        </p:nvSpPr>
        <p:spPr>
          <a:xfrm>
            <a:off x="247725" y="3200463"/>
            <a:ext cx="9034200" cy="283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3" name="Google Shape;563;p42"/>
          <p:cNvSpPr/>
          <p:nvPr/>
        </p:nvSpPr>
        <p:spPr>
          <a:xfrm>
            <a:off x="7917875" y="3484273"/>
            <a:ext cx="949500" cy="24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4" name="Google Shape;564;p42"/>
          <p:cNvSpPr/>
          <p:nvPr/>
        </p:nvSpPr>
        <p:spPr>
          <a:xfrm>
            <a:off x="4558550" y="3484273"/>
            <a:ext cx="949500" cy="24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70" name="Google Shape;570;p43"/>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71" name="Google Shape;571;p43"/>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72" name="Google Shape;572;p43"/>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73" name="Google Shape;573;p43"/>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74" name="Google Shape;574;p43"/>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75" name="Google Shape;575;p43"/>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576" name="Google Shape;576;p43"/>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77" name="Google Shape;577;p43"/>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78" name="Google Shape;578;p43"/>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579" name="Google Shape;579;p43"/>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580" name="Google Shape;580;p43"/>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581" name="Google Shape;581;p43"/>
          <p:cNvGrpSpPr/>
          <p:nvPr/>
        </p:nvGrpSpPr>
        <p:grpSpPr>
          <a:xfrm rot="8100000">
            <a:off x="8380156" y="-621209"/>
            <a:ext cx="3707675" cy="1783378"/>
            <a:chOff x="0" y="0"/>
            <a:chExt cx="660400" cy="317650"/>
          </a:xfrm>
        </p:grpSpPr>
        <p:sp>
          <p:nvSpPr>
            <p:cNvPr id="582" name="Google Shape;582;p4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83" name="Google Shape;583;p43"/>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584" name="Google Shape;584;p43"/>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585" name="Google Shape;585;p43"/>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586" name="Google Shape;586;p43"/>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587" name="Google Shape;587;p43"/>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588" name="Google Shape;588;p43"/>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589" name="Google Shape;589;p43"/>
          <p:cNvSpPr txBox="1"/>
          <p:nvPr/>
        </p:nvSpPr>
        <p:spPr>
          <a:xfrm rot="646">
            <a:off x="247729" y="259800"/>
            <a:ext cx="47883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4. Streaming</a:t>
            </a:r>
            <a:endParaRPr sz="4800"/>
          </a:p>
        </p:txBody>
      </p:sp>
      <p:sp>
        <p:nvSpPr>
          <p:cNvPr id="590" name="Google Shape;590;p43"/>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Kernel(1)</a:t>
            </a:r>
            <a:endParaRPr sz="100">
              <a:solidFill>
                <a:srgbClr val="227C9D"/>
              </a:solidFill>
            </a:endParaRPr>
          </a:p>
        </p:txBody>
      </p:sp>
      <p:sp>
        <p:nvSpPr>
          <p:cNvPr id="591" name="Google Shape;591;p43"/>
          <p:cNvSpPr txBox="1"/>
          <p:nvPr/>
        </p:nvSpPr>
        <p:spPr>
          <a:xfrm>
            <a:off x="999424" y="2055663"/>
            <a:ext cx="7396800" cy="4617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3000">
                <a:solidFill>
                  <a:srgbClr val="545454"/>
                </a:solidFill>
                <a:latin typeface="DM Sans"/>
                <a:ea typeface="DM Sans"/>
                <a:cs typeface="DM Sans"/>
                <a:sym typeface="DM Sans"/>
              </a:rPr>
              <a:t>No Copy to Overlap with Kernel Execution</a:t>
            </a:r>
            <a:endParaRPr sz="3000"/>
          </a:p>
        </p:txBody>
      </p:sp>
      <p:sp>
        <p:nvSpPr>
          <p:cNvPr id="592" name="Google Shape;592;p43"/>
          <p:cNvSpPr txBox="1"/>
          <p:nvPr/>
        </p:nvSpPr>
        <p:spPr>
          <a:xfrm>
            <a:off x="1660887" y="3402045"/>
            <a:ext cx="6021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a:solidFill>
                  <a:srgbClr val="FE6D73"/>
                </a:solidFill>
              </a:rPr>
              <a:t>What to Stream ?!</a:t>
            </a:r>
            <a:endParaRPr sz="2400">
              <a:solidFill>
                <a:srgbClr val="FE6D73"/>
              </a:solidFill>
            </a:endParaRPr>
          </a:p>
        </p:txBody>
      </p:sp>
      <p:pic>
        <p:nvPicPr>
          <p:cNvPr id="593" name="Google Shape;593;p43"/>
          <p:cNvPicPr preferRelativeResize="0"/>
          <p:nvPr/>
        </p:nvPicPr>
        <p:blipFill>
          <a:blip r:embed="rId7">
            <a:alphaModFix/>
          </a:blip>
          <a:stretch>
            <a:fillRect/>
          </a:stretch>
        </p:blipFill>
        <p:spPr>
          <a:xfrm>
            <a:off x="6417809" y="2889862"/>
            <a:ext cx="3714141" cy="2321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p:nvPr/>
        </p:nvSpPr>
        <p:spPr>
          <a:xfrm rot="10800000">
            <a:off x="4763" y="450258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9" name="Google Shape;169;p26"/>
          <p:cNvSpPr/>
          <p:nvPr/>
        </p:nvSpPr>
        <p:spPr>
          <a:xfrm>
            <a:off x="541905" y="45168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70" name="Google Shape;170;p26"/>
          <p:cNvSpPr/>
          <p:nvPr/>
        </p:nvSpPr>
        <p:spPr>
          <a:xfrm>
            <a:off x="0" y="50587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71" name="Google Shape;171;p26"/>
          <p:cNvSpPr/>
          <p:nvPr/>
        </p:nvSpPr>
        <p:spPr>
          <a:xfrm>
            <a:off x="1660875" y="50730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72" name="Google Shape;172;p26"/>
          <p:cNvSpPr/>
          <p:nvPr/>
        </p:nvSpPr>
        <p:spPr>
          <a:xfrm>
            <a:off x="8602096"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73" name="Google Shape;173;p26"/>
          <p:cNvSpPr/>
          <p:nvPr/>
        </p:nvSpPr>
        <p:spPr>
          <a:xfrm>
            <a:off x="860209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74" name="Google Shape;174;p26"/>
          <p:cNvSpPr/>
          <p:nvPr/>
        </p:nvSpPr>
        <p:spPr>
          <a:xfrm>
            <a:off x="8060191"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75" name="Google Shape;175;p26"/>
          <p:cNvSpPr/>
          <p:nvPr/>
        </p:nvSpPr>
        <p:spPr>
          <a:xfrm rot="5400000">
            <a:off x="751828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76" name="Google Shape;176;p26"/>
          <p:cNvSpPr/>
          <p:nvPr/>
        </p:nvSpPr>
        <p:spPr>
          <a:xfrm rot="-5400000">
            <a:off x="6385353" y="4068744"/>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77" name="Google Shape;177;p26"/>
          <p:cNvSpPr/>
          <p:nvPr/>
        </p:nvSpPr>
        <p:spPr>
          <a:xfrm>
            <a:off x="6385352" y="461064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78" name="Google Shape;178;p26"/>
          <p:cNvSpPr txBox="1"/>
          <p:nvPr/>
        </p:nvSpPr>
        <p:spPr>
          <a:xfrm rot="753">
            <a:off x="471845" y="235463"/>
            <a:ext cx="2740200" cy="914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6000">
                <a:solidFill>
                  <a:srgbClr val="FE6D73"/>
                </a:solidFill>
              </a:rPr>
              <a:t>Agenda</a:t>
            </a:r>
            <a:endParaRPr sz="6000"/>
          </a:p>
        </p:txBody>
      </p:sp>
      <p:sp>
        <p:nvSpPr>
          <p:cNvPr id="179" name="Google Shape;179;p26"/>
          <p:cNvSpPr txBox="1"/>
          <p:nvPr/>
        </p:nvSpPr>
        <p:spPr>
          <a:xfrm>
            <a:off x="541907" y="1252013"/>
            <a:ext cx="6849900" cy="3471300"/>
          </a:xfrm>
          <a:prstGeom prst="rect">
            <a:avLst/>
          </a:prstGeom>
          <a:noFill/>
          <a:ln>
            <a:noFill/>
          </a:ln>
        </p:spPr>
        <p:txBody>
          <a:bodyPr spcFirstLastPara="1" wrap="square" lIns="0" tIns="0" rIns="0" bIns="0" anchor="t" anchorCtr="0">
            <a:spAutoFit/>
          </a:bodyPr>
          <a:lstStyle/>
          <a:p>
            <a:pPr marL="457200" marR="0" lvl="0" indent="-381000" algn="l" rtl="0">
              <a:lnSpc>
                <a:spcPct val="119958"/>
              </a:lnSpc>
              <a:spcBef>
                <a:spcPts val="0"/>
              </a:spcBef>
              <a:spcAft>
                <a:spcPts val="0"/>
              </a:spcAft>
              <a:buSzPts val="2400"/>
              <a:buAutoNum type="arabicPeriod"/>
            </a:pPr>
            <a:r>
              <a:rPr lang="en" sz="2400">
                <a:solidFill>
                  <a:srgbClr val="545454"/>
                </a:solidFill>
                <a:latin typeface="DM Sans"/>
                <a:ea typeface="DM Sans"/>
                <a:cs typeface="DM Sans"/>
                <a:sym typeface="DM Sans"/>
              </a:rPr>
              <a:t>Pipeline</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Demo</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CPU Implementation</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GPU Implementation</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Streaming</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Silhouette Score Kernel</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Performance Analysis</a:t>
            </a:r>
            <a:endParaRPr sz="2400">
              <a:solidFill>
                <a:srgbClr val="545454"/>
              </a:solidFill>
              <a:latin typeface="DM Sans"/>
              <a:ea typeface="DM Sans"/>
              <a:cs typeface="DM Sans"/>
              <a:sym typeface="DM Sans"/>
            </a:endParaRPr>
          </a:p>
          <a:p>
            <a:pPr marL="457200" marR="0" lvl="0" indent="-381000" algn="l" rtl="0">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Future Work</a:t>
            </a:r>
            <a:endParaRPr sz="2400">
              <a:solidFill>
                <a:srgbClr val="545454"/>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4"/>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599" name="Google Shape;599;p44"/>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00" name="Google Shape;600;p44"/>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01" name="Google Shape;601;p44"/>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02" name="Google Shape;602;p44"/>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03" name="Google Shape;603;p44"/>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04" name="Google Shape;604;p44"/>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05" name="Google Shape;605;p44"/>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06" name="Google Shape;606;p44"/>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07" name="Google Shape;607;p44"/>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08" name="Google Shape;608;p44"/>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09" name="Google Shape;609;p44"/>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610" name="Google Shape;610;p44"/>
          <p:cNvGrpSpPr/>
          <p:nvPr/>
        </p:nvGrpSpPr>
        <p:grpSpPr>
          <a:xfrm rot="8100000">
            <a:off x="8380156" y="-621209"/>
            <a:ext cx="3707675" cy="1783378"/>
            <a:chOff x="0" y="0"/>
            <a:chExt cx="660400" cy="317650"/>
          </a:xfrm>
        </p:grpSpPr>
        <p:sp>
          <p:nvSpPr>
            <p:cNvPr id="611" name="Google Shape;611;p4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2" name="Google Shape;612;p4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13" name="Google Shape;613;p44"/>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614" name="Google Shape;614;p44"/>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615" name="Google Shape;615;p44"/>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616" name="Google Shape;616;p44"/>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617" name="Google Shape;617;p44"/>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618" name="Google Shape;618;p44"/>
          <p:cNvSpPr txBox="1"/>
          <p:nvPr/>
        </p:nvSpPr>
        <p:spPr>
          <a:xfrm rot="646">
            <a:off x="247729" y="259800"/>
            <a:ext cx="47883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4. Streaming</a:t>
            </a:r>
            <a:endParaRPr sz="4800"/>
          </a:p>
        </p:txBody>
      </p:sp>
      <p:pic>
        <p:nvPicPr>
          <p:cNvPr id="619" name="Google Shape;619;p44"/>
          <p:cNvPicPr preferRelativeResize="0"/>
          <p:nvPr/>
        </p:nvPicPr>
        <p:blipFill>
          <a:blip r:embed="rId7">
            <a:alphaModFix/>
          </a:blip>
          <a:stretch>
            <a:fillRect/>
          </a:stretch>
        </p:blipFill>
        <p:spPr>
          <a:xfrm>
            <a:off x="460100" y="1455463"/>
            <a:ext cx="7896226" cy="895350"/>
          </a:xfrm>
          <a:prstGeom prst="rect">
            <a:avLst/>
          </a:prstGeom>
          <a:noFill/>
          <a:ln>
            <a:noFill/>
          </a:ln>
        </p:spPr>
      </p:pic>
      <p:pic>
        <p:nvPicPr>
          <p:cNvPr id="620" name="Google Shape;620;p44"/>
          <p:cNvPicPr preferRelativeResize="0"/>
          <p:nvPr/>
        </p:nvPicPr>
        <p:blipFill>
          <a:blip r:embed="rId8">
            <a:alphaModFix/>
          </a:blip>
          <a:stretch>
            <a:fillRect/>
          </a:stretch>
        </p:blipFill>
        <p:spPr>
          <a:xfrm flipH="1">
            <a:off x="6897247" y="2930000"/>
            <a:ext cx="2433600" cy="2433600"/>
          </a:xfrm>
          <a:prstGeom prst="rect">
            <a:avLst/>
          </a:prstGeom>
          <a:noFill/>
          <a:ln>
            <a:noFill/>
          </a:ln>
        </p:spPr>
      </p:pic>
      <p:sp>
        <p:nvSpPr>
          <p:cNvPr id="621" name="Google Shape;621;p44"/>
          <p:cNvSpPr txBox="1"/>
          <p:nvPr/>
        </p:nvSpPr>
        <p:spPr>
          <a:xfrm>
            <a:off x="1660887" y="3402045"/>
            <a:ext cx="6021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a:solidFill>
                  <a:srgbClr val="FE6D73"/>
                </a:solidFill>
              </a:rPr>
              <a:t>We will always at least make 1 iteration</a:t>
            </a:r>
            <a:endParaRPr sz="2400">
              <a:solidFill>
                <a:srgbClr val="FE6D7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27" name="Google Shape;627;p45"/>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28" name="Google Shape;628;p45"/>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29" name="Google Shape;629;p45"/>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30" name="Google Shape;630;p45"/>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31" name="Google Shape;631;p45"/>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32" name="Google Shape;632;p45"/>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33" name="Google Shape;633;p45"/>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34" name="Google Shape;634;p45"/>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35" name="Google Shape;635;p45"/>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36" name="Google Shape;636;p45"/>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37" name="Google Shape;637;p45"/>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638" name="Google Shape;638;p45"/>
          <p:cNvGrpSpPr/>
          <p:nvPr/>
        </p:nvGrpSpPr>
        <p:grpSpPr>
          <a:xfrm rot="8100000">
            <a:off x="8380156" y="-621209"/>
            <a:ext cx="3707675" cy="1783378"/>
            <a:chOff x="0" y="0"/>
            <a:chExt cx="660400" cy="317650"/>
          </a:xfrm>
        </p:grpSpPr>
        <p:sp>
          <p:nvSpPr>
            <p:cNvPr id="639" name="Google Shape;639;p45"/>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0" name="Google Shape;640;p45"/>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41" name="Google Shape;641;p45"/>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642" name="Google Shape;642;p45"/>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643" name="Google Shape;643;p45"/>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644" name="Google Shape;644;p45"/>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645" name="Google Shape;645;p45"/>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646" name="Google Shape;646;p45"/>
          <p:cNvSpPr txBox="1"/>
          <p:nvPr/>
        </p:nvSpPr>
        <p:spPr>
          <a:xfrm rot="646">
            <a:off x="247729" y="259800"/>
            <a:ext cx="47883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4. Streaming</a:t>
            </a:r>
            <a:endParaRPr sz="4800"/>
          </a:p>
        </p:txBody>
      </p:sp>
      <p:pic>
        <p:nvPicPr>
          <p:cNvPr id="647" name="Google Shape;647;p45"/>
          <p:cNvPicPr preferRelativeResize="0"/>
          <p:nvPr/>
        </p:nvPicPr>
        <p:blipFill>
          <a:blip r:embed="rId7">
            <a:alphaModFix/>
          </a:blip>
          <a:stretch>
            <a:fillRect/>
          </a:stretch>
        </p:blipFill>
        <p:spPr>
          <a:xfrm>
            <a:off x="-50150" y="1694825"/>
            <a:ext cx="9143999" cy="1641938"/>
          </a:xfrm>
          <a:prstGeom prst="rect">
            <a:avLst/>
          </a:prstGeom>
          <a:noFill/>
          <a:ln>
            <a:noFill/>
          </a:ln>
        </p:spPr>
      </p:pic>
      <p:sp>
        <p:nvSpPr>
          <p:cNvPr id="648" name="Google Shape;648;p45"/>
          <p:cNvSpPr/>
          <p:nvPr/>
        </p:nvSpPr>
        <p:spPr>
          <a:xfrm>
            <a:off x="265750" y="2649025"/>
            <a:ext cx="5827500" cy="18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9" name="Google Shape;649;p45"/>
          <p:cNvSpPr/>
          <p:nvPr/>
        </p:nvSpPr>
        <p:spPr>
          <a:xfrm>
            <a:off x="247725" y="2875975"/>
            <a:ext cx="8652000" cy="29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6"/>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55" name="Google Shape;655;p46"/>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56" name="Google Shape;656;p46"/>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57" name="Google Shape;657;p46"/>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58" name="Google Shape;658;p46"/>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59" name="Google Shape;659;p46"/>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60" name="Google Shape;660;p46"/>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61" name="Google Shape;661;p46"/>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62" name="Google Shape;662;p46"/>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63" name="Google Shape;663;p46"/>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64" name="Google Shape;664;p46"/>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65" name="Google Shape;665;p46"/>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666" name="Google Shape;666;p46"/>
          <p:cNvGrpSpPr/>
          <p:nvPr/>
        </p:nvGrpSpPr>
        <p:grpSpPr>
          <a:xfrm rot="8100000">
            <a:off x="8380156" y="-621209"/>
            <a:ext cx="3707675" cy="1783378"/>
            <a:chOff x="0" y="0"/>
            <a:chExt cx="660400" cy="317650"/>
          </a:xfrm>
        </p:grpSpPr>
        <p:sp>
          <p:nvSpPr>
            <p:cNvPr id="667" name="Google Shape;667;p46"/>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8" name="Google Shape;668;p46"/>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69" name="Google Shape;669;p46"/>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670" name="Google Shape;670;p46"/>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671" name="Google Shape;671;p46"/>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672" name="Google Shape;672;p46"/>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673" name="Google Shape;673;p46"/>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674" name="Google Shape;674;p46"/>
          <p:cNvSpPr txBox="1"/>
          <p:nvPr/>
        </p:nvSpPr>
        <p:spPr>
          <a:xfrm rot="646">
            <a:off x="247729" y="259800"/>
            <a:ext cx="47883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4. Streaming</a:t>
            </a:r>
            <a:endParaRPr sz="4800"/>
          </a:p>
        </p:txBody>
      </p:sp>
      <p:pic>
        <p:nvPicPr>
          <p:cNvPr id="675" name="Google Shape;675;p46"/>
          <p:cNvPicPr preferRelativeResize="0"/>
          <p:nvPr/>
        </p:nvPicPr>
        <p:blipFill>
          <a:blip r:embed="rId7">
            <a:alphaModFix/>
          </a:blip>
          <a:stretch>
            <a:fillRect/>
          </a:stretch>
        </p:blipFill>
        <p:spPr>
          <a:xfrm>
            <a:off x="-50150" y="1694825"/>
            <a:ext cx="9143999" cy="1641938"/>
          </a:xfrm>
          <a:prstGeom prst="rect">
            <a:avLst/>
          </a:prstGeom>
          <a:noFill/>
          <a:ln>
            <a:noFill/>
          </a:ln>
        </p:spPr>
      </p:pic>
      <p:sp>
        <p:nvSpPr>
          <p:cNvPr id="676" name="Google Shape;676;p46"/>
          <p:cNvSpPr/>
          <p:nvPr/>
        </p:nvSpPr>
        <p:spPr>
          <a:xfrm>
            <a:off x="265750" y="2649025"/>
            <a:ext cx="5827500" cy="18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7" name="Google Shape;677;p46"/>
          <p:cNvSpPr/>
          <p:nvPr/>
        </p:nvSpPr>
        <p:spPr>
          <a:xfrm>
            <a:off x="247725" y="2875975"/>
            <a:ext cx="8652000" cy="29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7"/>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83" name="Google Shape;683;p47"/>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84" name="Google Shape;684;p47"/>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85" name="Google Shape;685;p47"/>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86" name="Google Shape;686;p47"/>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87" name="Google Shape;687;p47"/>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88" name="Google Shape;688;p47"/>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689" name="Google Shape;689;p47"/>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90" name="Google Shape;690;p47"/>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691" name="Google Shape;691;p47"/>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692" name="Google Shape;692;p47"/>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693" name="Google Shape;693;p47"/>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694" name="Google Shape;694;p47"/>
          <p:cNvGrpSpPr/>
          <p:nvPr/>
        </p:nvGrpSpPr>
        <p:grpSpPr>
          <a:xfrm rot="8100000">
            <a:off x="8380156" y="-621209"/>
            <a:ext cx="3707675" cy="1783378"/>
            <a:chOff x="0" y="0"/>
            <a:chExt cx="660400" cy="317650"/>
          </a:xfrm>
        </p:grpSpPr>
        <p:sp>
          <p:nvSpPr>
            <p:cNvPr id="695" name="Google Shape;695;p4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96" name="Google Shape;696;p47"/>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97" name="Google Shape;697;p47"/>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698" name="Google Shape;698;p47"/>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699" name="Google Shape;699;p47"/>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700" name="Google Shape;700;p47"/>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701" name="Google Shape;701;p47"/>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702" name="Google Shape;702;p47"/>
          <p:cNvSpPr txBox="1"/>
          <p:nvPr/>
        </p:nvSpPr>
        <p:spPr>
          <a:xfrm rot="593">
            <a:off x="247723" y="259950"/>
            <a:ext cx="69546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5. Silhouette Score</a:t>
            </a:r>
            <a:endParaRPr sz="4800"/>
          </a:p>
        </p:txBody>
      </p:sp>
      <p:sp>
        <p:nvSpPr>
          <p:cNvPr id="703" name="Google Shape;703;p47"/>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Kernel(3)</a:t>
            </a:r>
            <a:endParaRPr sz="100">
              <a:solidFill>
                <a:srgbClr val="227C9D"/>
              </a:solidFill>
            </a:endParaRPr>
          </a:p>
        </p:txBody>
      </p:sp>
      <p:pic>
        <p:nvPicPr>
          <p:cNvPr id="704" name="Google Shape;704;p47"/>
          <p:cNvPicPr preferRelativeResize="0"/>
          <p:nvPr/>
        </p:nvPicPr>
        <p:blipFill rotWithShape="1">
          <a:blip r:embed="rId7">
            <a:alphaModFix/>
          </a:blip>
          <a:srcRect b="52810"/>
          <a:stretch/>
        </p:blipFill>
        <p:spPr>
          <a:xfrm>
            <a:off x="1182150" y="2538975"/>
            <a:ext cx="6929680" cy="2173801"/>
          </a:xfrm>
          <a:prstGeom prst="rect">
            <a:avLst/>
          </a:prstGeom>
          <a:noFill/>
          <a:ln>
            <a:noFill/>
          </a:ln>
        </p:spPr>
      </p:pic>
      <p:sp>
        <p:nvSpPr>
          <p:cNvPr id="705" name="Google Shape;705;p47"/>
          <p:cNvSpPr txBox="1"/>
          <p:nvPr/>
        </p:nvSpPr>
        <p:spPr>
          <a:xfrm>
            <a:off x="1219025" y="1816538"/>
            <a:ext cx="7750800" cy="3693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2400">
                <a:solidFill>
                  <a:srgbClr val="545454"/>
                </a:solidFill>
                <a:latin typeface="DM Sans"/>
                <a:ea typeface="DM Sans"/>
                <a:cs typeface="DM Sans"/>
                <a:sym typeface="DM Sans"/>
              </a:rPr>
              <a:t>Each Thread Computes Score for 1 one Datapoint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8"/>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11" name="Google Shape;711;p48"/>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12" name="Google Shape;712;p48"/>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13" name="Google Shape;713;p48"/>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14" name="Google Shape;714;p48"/>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15" name="Google Shape;715;p48"/>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16" name="Google Shape;716;p48"/>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17" name="Google Shape;717;p48"/>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18" name="Google Shape;718;p48"/>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19" name="Google Shape;719;p48"/>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20" name="Google Shape;720;p48"/>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21" name="Google Shape;721;p48"/>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722" name="Google Shape;722;p48"/>
          <p:cNvGrpSpPr/>
          <p:nvPr/>
        </p:nvGrpSpPr>
        <p:grpSpPr>
          <a:xfrm rot="8100000">
            <a:off x="8380156" y="-621209"/>
            <a:ext cx="3707675" cy="1783378"/>
            <a:chOff x="0" y="0"/>
            <a:chExt cx="660400" cy="317650"/>
          </a:xfrm>
        </p:grpSpPr>
        <p:sp>
          <p:nvSpPr>
            <p:cNvPr id="723" name="Google Shape;723;p4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24" name="Google Shape;724;p48"/>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25" name="Google Shape;725;p48"/>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726" name="Google Shape;726;p48"/>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727" name="Google Shape;727;p48"/>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728" name="Google Shape;728;p48"/>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729" name="Google Shape;729;p48"/>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730" name="Google Shape;730;p48"/>
          <p:cNvSpPr txBox="1"/>
          <p:nvPr/>
        </p:nvSpPr>
        <p:spPr>
          <a:xfrm rot="593">
            <a:off x="247723" y="259950"/>
            <a:ext cx="69546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5. Silhouette Score</a:t>
            </a:r>
            <a:endParaRPr sz="4800"/>
          </a:p>
        </p:txBody>
      </p:sp>
      <p:sp>
        <p:nvSpPr>
          <p:cNvPr id="731" name="Google Shape;731;p48"/>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Kernel(3)</a:t>
            </a:r>
            <a:endParaRPr sz="100">
              <a:solidFill>
                <a:srgbClr val="227C9D"/>
              </a:solidFill>
            </a:endParaRPr>
          </a:p>
        </p:txBody>
      </p:sp>
      <p:sp>
        <p:nvSpPr>
          <p:cNvPr id="732" name="Google Shape;732;p48"/>
          <p:cNvSpPr txBox="1"/>
          <p:nvPr/>
        </p:nvSpPr>
        <p:spPr>
          <a:xfrm>
            <a:off x="1219025" y="1816538"/>
            <a:ext cx="7750800" cy="3693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2400">
                <a:solidFill>
                  <a:srgbClr val="545454"/>
                </a:solidFill>
                <a:latin typeface="DM Sans"/>
                <a:ea typeface="DM Sans"/>
                <a:cs typeface="DM Sans"/>
                <a:sym typeface="DM Sans"/>
              </a:rPr>
              <a:t>Thread(0) Computes local sum of all scores</a:t>
            </a:r>
            <a:endParaRPr sz="2400"/>
          </a:p>
        </p:txBody>
      </p:sp>
      <p:pic>
        <p:nvPicPr>
          <p:cNvPr id="733" name="Google Shape;733;p48"/>
          <p:cNvPicPr preferRelativeResize="0"/>
          <p:nvPr/>
        </p:nvPicPr>
        <p:blipFill>
          <a:blip r:embed="rId7">
            <a:alphaModFix/>
          </a:blip>
          <a:stretch>
            <a:fillRect/>
          </a:stretch>
        </p:blipFill>
        <p:spPr>
          <a:xfrm>
            <a:off x="1280084" y="2450524"/>
            <a:ext cx="6091042" cy="217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9"/>
          <p:cNvSpPr/>
          <p:nvPr/>
        </p:nvSpPr>
        <p:spPr>
          <a:xfrm rot="10800000">
            <a:off x="4763" y="34140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39" name="Google Shape;739;p49"/>
          <p:cNvSpPr/>
          <p:nvPr/>
        </p:nvSpPr>
        <p:spPr>
          <a:xfrm>
            <a:off x="541905" y="34283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40" name="Google Shape;740;p49"/>
          <p:cNvSpPr/>
          <p:nvPr/>
        </p:nvSpPr>
        <p:spPr>
          <a:xfrm>
            <a:off x="0" y="39702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41" name="Google Shape;741;p49"/>
          <p:cNvSpPr/>
          <p:nvPr/>
        </p:nvSpPr>
        <p:spPr>
          <a:xfrm rot="10800000">
            <a:off x="0" y="45121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42" name="Google Shape;742;p49"/>
          <p:cNvSpPr/>
          <p:nvPr/>
        </p:nvSpPr>
        <p:spPr>
          <a:xfrm rot="-5400000">
            <a:off x="541905" y="45121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43" name="Google Shape;743;p49"/>
          <p:cNvSpPr/>
          <p:nvPr/>
        </p:nvSpPr>
        <p:spPr>
          <a:xfrm rot="10800000">
            <a:off x="541905"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44" name="Google Shape;744;p49"/>
          <p:cNvSpPr/>
          <p:nvPr/>
        </p:nvSpPr>
        <p:spPr>
          <a:xfrm rot="10800000">
            <a:off x="1660875" y="45168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45" name="Google Shape;745;p49"/>
          <p:cNvSpPr/>
          <p:nvPr/>
        </p:nvSpPr>
        <p:spPr>
          <a:xfrm>
            <a:off x="1660875" y="39749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46" name="Google Shape;746;p49"/>
          <p:cNvSpPr/>
          <p:nvPr/>
        </p:nvSpPr>
        <p:spPr>
          <a:xfrm rot="5400000">
            <a:off x="2202780" y="45168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47" name="Google Shape;747;p49"/>
          <p:cNvSpPr/>
          <p:nvPr/>
        </p:nvSpPr>
        <p:spPr>
          <a:xfrm>
            <a:off x="1118971" y="50587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48" name="Google Shape;748;p49"/>
          <p:cNvSpPr/>
          <p:nvPr/>
        </p:nvSpPr>
        <p:spPr>
          <a:xfrm>
            <a:off x="1660875" y="50587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49" name="Google Shape;749;p49"/>
          <p:cNvSpPr/>
          <p:nvPr/>
        </p:nvSpPr>
        <p:spPr>
          <a:xfrm rot="5400000">
            <a:off x="0" y="50540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750" name="Google Shape;750;p49"/>
          <p:cNvGrpSpPr/>
          <p:nvPr/>
        </p:nvGrpSpPr>
        <p:grpSpPr>
          <a:xfrm rot="8100000">
            <a:off x="8380156" y="-621209"/>
            <a:ext cx="3707675" cy="1783378"/>
            <a:chOff x="0" y="0"/>
            <a:chExt cx="660400" cy="317650"/>
          </a:xfrm>
        </p:grpSpPr>
        <p:sp>
          <p:nvSpPr>
            <p:cNvPr id="751" name="Google Shape;751;p4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52" name="Google Shape;752;p49"/>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53" name="Google Shape;753;p49"/>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754" name="Google Shape;754;p49"/>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755" name="Google Shape;755;p49"/>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756" name="Google Shape;756;p49"/>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757" name="Google Shape;757;p49"/>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758" name="Google Shape;758;p49"/>
          <p:cNvSpPr txBox="1"/>
          <p:nvPr/>
        </p:nvSpPr>
        <p:spPr>
          <a:xfrm rot="593">
            <a:off x="247723" y="259950"/>
            <a:ext cx="69546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5. Silhouette Score</a:t>
            </a:r>
            <a:endParaRPr sz="4800"/>
          </a:p>
        </p:txBody>
      </p:sp>
      <p:sp>
        <p:nvSpPr>
          <p:cNvPr id="759" name="Google Shape;759;p49"/>
          <p:cNvSpPr txBox="1"/>
          <p:nvPr/>
        </p:nvSpPr>
        <p:spPr>
          <a:xfrm>
            <a:off x="460112" y="1135010"/>
            <a:ext cx="60219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a:solidFill>
                  <a:srgbClr val="227C9D"/>
                </a:solidFill>
              </a:rPr>
              <a:t>Kernel(3)</a:t>
            </a:r>
            <a:endParaRPr sz="100">
              <a:solidFill>
                <a:srgbClr val="227C9D"/>
              </a:solidFill>
            </a:endParaRPr>
          </a:p>
        </p:txBody>
      </p:sp>
      <p:sp>
        <p:nvSpPr>
          <p:cNvPr id="760" name="Google Shape;760;p49"/>
          <p:cNvSpPr txBox="1"/>
          <p:nvPr/>
        </p:nvSpPr>
        <p:spPr>
          <a:xfrm>
            <a:off x="877938" y="1828525"/>
            <a:ext cx="7750800" cy="36930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2400">
                <a:solidFill>
                  <a:srgbClr val="545454"/>
                </a:solidFill>
                <a:latin typeface="DM Sans"/>
                <a:ea typeface="DM Sans"/>
                <a:cs typeface="DM Sans"/>
                <a:sym typeface="DM Sans"/>
              </a:rPr>
              <a:t>In CPU Average Score</a:t>
            </a:r>
            <a:endParaRPr sz="2400"/>
          </a:p>
        </p:txBody>
      </p:sp>
      <p:pic>
        <p:nvPicPr>
          <p:cNvPr id="761" name="Google Shape;761;p49"/>
          <p:cNvPicPr preferRelativeResize="0"/>
          <p:nvPr/>
        </p:nvPicPr>
        <p:blipFill>
          <a:blip r:embed="rId7">
            <a:alphaModFix/>
          </a:blip>
          <a:stretch>
            <a:fillRect/>
          </a:stretch>
        </p:blipFill>
        <p:spPr>
          <a:xfrm>
            <a:off x="541897" y="2610450"/>
            <a:ext cx="8585228" cy="1744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765"/>
        <p:cNvGrpSpPr/>
        <p:nvPr/>
      </p:nvGrpSpPr>
      <p:grpSpPr>
        <a:xfrm>
          <a:off x="0" y="0"/>
          <a:ext cx="0" cy="0"/>
          <a:chOff x="0" y="0"/>
          <a:chExt cx="0" cy="0"/>
        </a:xfrm>
      </p:grpSpPr>
      <p:sp>
        <p:nvSpPr>
          <p:cNvPr id="766" name="Google Shape;766;p50"/>
          <p:cNvSpPr txBox="1"/>
          <p:nvPr/>
        </p:nvSpPr>
        <p:spPr>
          <a:xfrm>
            <a:off x="1917007" y="1892842"/>
            <a:ext cx="5310000" cy="153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a:solidFill>
                  <a:srgbClr val="227C9D"/>
                </a:solidFill>
              </a:rPr>
              <a:t>PERFORMANCE</a:t>
            </a:r>
            <a:endParaRPr sz="5000">
              <a:solidFill>
                <a:srgbClr val="227C9D"/>
              </a:solidFill>
            </a:endParaRPr>
          </a:p>
          <a:p>
            <a:pPr marL="0" marR="0" lvl="0" indent="0" algn="ctr" rtl="0">
              <a:lnSpc>
                <a:spcPct val="100000"/>
              </a:lnSpc>
              <a:spcBef>
                <a:spcPts val="0"/>
              </a:spcBef>
              <a:spcAft>
                <a:spcPts val="0"/>
              </a:spcAft>
              <a:buNone/>
            </a:pPr>
            <a:r>
              <a:rPr lang="en" sz="5000">
                <a:solidFill>
                  <a:srgbClr val="227C9D"/>
                </a:solidFill>
              </a:rPr>
              <a:t>ANALYSIS</a:t>
            </a:r>
            <a:endParaRPr sz="5000">
              <a:solidFill>
                <a:srgbClr val="227C9D"/>
              </a:solidFill>
            </a:endParaRPr>
          </a:p>
        </p:txBody>
      </p:sp>
      <p:sp>
        <p:nvSpPr>
          <p:cNvPr id="767" name="Google Shape;767;p50"/>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68" name="Google Shape;768;p50"/>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69" name="Google Shape;769;p50"/>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770" name="Google Shape;770;p50"/>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71" name="Google Shape;771;p50"/>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72" name="Google Shape;772;p50"/>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773" name="Google Shape;773;p50"/>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774" name="Google Shape;774;p50"/>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775" name="Google Shape;775;p50"/>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776" name="Google Shape;776;p50"/>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77" name="Google Shape;777;p50"/>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78" name="Google Shape;778;p50"/>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779" name="Google Shape;779;p50"/>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80" name="Google Shape;780;p50"/>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81" name="Google Shape;781;p50"/>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782" name="Google Shape;782;p50"/>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783" name="Google Shape;783;p50"/>
          <p:cNvSpPr/>
          <p:nvPr/>
        </p:nvSpPr>
        <p:spPr>
          <a:xfrm rot="5400000">
            <a:off x="2202780" y="4634462"/>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grpSp>
        <p:nvGrpSpPr>
          <p:cNvPr id="784" name="Google Shape;784;p50"/>
          <p:cNvGrpSpPr/>
          <p:nvPr/>
        </p:nvGrpSpPr>
        <p:grpSpPr>
          <a:xfrm rot="2700000">
            <a:off x="7190322" y="3787209"/>
            <a:ext cx="3707675" cy="1783378"/>
            <a:chOff x="0" y="0"/>
            <a:chExt cx="660400" cy="317650"/>
          </a:xfrm>
        </p:grpSpPr>
        <p:sp>
          <p:nvSpPr>
            <p:cNvPr id="785" name="Google Shape;785;p5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86" name="Google Shape;786;p50"/>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87" name="Google Shape;787;p50"/>
          <p:cNvCxnSpPr/>
          <p:nvPr/>
        </p:nvCxnSpPr>
        <p:spPr>
          <a:xfrm>
            <a:off x="6959305" y="419711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788" name="Google Shape;788;p50"/>
          <p:cNvCxnSpPr/>
          <p:nvPr/>
        </p:nvCxnSpPr>
        <p:spPr>
          <a:xfrm>
            <a:off x="6852332" y="4353453"/>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789" name="Google Shape;789;p50"/>
          <p:cNvCxnSpPr/>
          <p:nvPr/>
        </p:nvCxnSpPr>
        <p:spPr>
          <a:xfrm>
            <a:off x="6762531" y="453268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790" name="Google Shape;790;p50"/>
          <p:cNvCxnSpPr/>
          <p:nvPr/>
        </p:nvCxnSpPr>
        <p:spPr>
          <a:xfrm>
            <a:off x="6699204" y="4725822"/>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791" name="Google Shape;791;p50"/>
          <p:cNvCxnSpPr/>
          <p:nvPr/>
        </p:nvCxnSpPr>
        <p:spPr>
          <a:xfrm>
            <a:off x="6627277" y="4945660"/>
            <a:ext cx="2173800" cy="2173800"/>
          </a:xfrm>
          <a:prstGeom prst="straightConnector1">
            <a:avLst/>
          </a:prstGeom>
          <a:noFill/>
          <a:ln w="28575" cap="flat" cmpd="sng">
            <a:solidFill>
              <a:srgbClr val="8CA9AD"/>
            </a:solidFill>
            <a:prstDash val="solid"/>
            <a:round/>
            <a:headEnd type="none" w="sm" len="sm"/>
            <a:tailEnd type="none" w="sm" len="sm"/>
          </a:ln>
        </p:spPr>
      </p:cxnSp>
      <p:grpSp>
        <p:nvGrpSpPr>
          <p:cNvPr id="792" name="Google Shape;792;p50"/>
          <p:cNvGrpSpPr/>
          <p:nvPr/>
        </p:nvGrpSpPr>
        <p:grpSpPr>
          <a:xfrm rot="2700000">
            <a:off x="-688486" y="-1546791"/>
            <a:ext cx="3707675" cy="1783378"/>
            <a:chOff x="0" y="0"/>
            <a:chExt cx="660400" cy="317650"/>
          </a:xfrm>
        </p:grpSpPr>
        <p:sp>
          <p:nvSpPr>
            <p:cNvPr id="793" name="Google Shape;793;p5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94" name="Google Shape;794;p50"/>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95" name="Google Shape;795;p50"/>
          <p:cNvCxnSpPr/>
          <p:nvPr/>
        </p:nvCxnSpPr>
        <p:spPr>
          <a:xfrm>
            <a:off x="-919502" y="-113688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796" name="Google Shape;796;p50"/>
          <p:cNvCxnSpPr/>
          <p:nvPr/>
        </p:nvCxnSpPr>
        <p:spPr>
          <a:xfrm>
            <a:off x="-1026475" y="-9805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797" name="Google Shape;797;p50"/>
          <p:cNvCxnSpPr/>
          <p:nvPr/>
        </p:nvCxnSpPr>
        <p:spPr>
          <a:xfrm>
            <a:off x="-1116276" y="-801312"/>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798" name="Google Shape;798;p50"/>
          <p:cNvCxnSpPr/>
          <p:nvPr/>
        </p:nvCxnSpPr>
        <p:spPr>
          <a:xfrm>
            <a:off x="-1179604" y="-608178"/>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799" name="Google Shape;799;p50"/>
          <p:cNvCxnSpPr/>
          <p:nvPr/>
        </p:nvCxnSpPr>
        <p:spPr>
          <a:xfrm>
            <a:off x="-1251531" y="-388340"/>
            <a:ext cx="2173800" cy="2173800"/>
          </a:xfrm>
          <a:prstGeom prst="straightConnector1">
            <a:avLst/>
          </a:prstGeom>
          <a:noFill/>
          <a:ln w="28575" cap="flat" cmpd="sng">
            <a:solidFill>
              <a:srgbClr val="8CA9AD"/>
            </a:solidFill>
            <a:prstDash val="solid"/>
            <a:round/>
            <a:headEnd type="none" w="sm" len="sm"/>
            <a:tailEnd type="none" w="sm" len="sm"/>
          </a:ln>
        </p:spPr>
      </p:cxnSp>
      <p:cxnSp>
        <p:nvCxnSpPr>
          <p:cNvPr id="800" name="Google Shape;800;p50"/>
          <p:cNvCxnSpPr/>
          <p:nvPr/>
        </p:nvCxnSpPr>
        <p:spPr>
          <a:xfrm>
            <a:off x="-1311940" y="-166478"/>
            <a:ext cx="1981800" cy="1992900"/>
          </a:xfrm>
          <a:prstGeom prst="straightConnector1">
            <a:avLst/>
          </a:prstGeom>
          <a:noFill/>
          <a:ln w="28575" cap="flat" cmpd="sng">
            <a:solidFill>
              <a:srgbClr val="8CA9AD"/>
            </a:solidFill>
            <a:prstDash val="solid"/>
            <a:round/>
            <a:headEnd type="none" w="sm" len="sm"/>
            <a:tailEnd type="none" w="sm" len="sm"/>
          </a:ln>
        </p:spPr>
      </p:cxnSp>
      <p:cxnSp>
        <p:nvCxnSpPr>
          <p:cNvPr id="801" name="Google Shape;801;p50"/>
          <p:cNvCxnSpPr/>
          <p:nvPr/>
        </p:nvCxnSpPr>
        <p:spPr>
          <a:xfrm>
            <a:off x="-1299057" y="114339"/>
            <a:ext cx="1688700" cy="1680000"/>
          </a:xfrm>
          <a:prstGeom prst="straightConnector1">
            <a:avLst/>
          </a:prstGeom>
          <a:noFill/>
          <a:ln w="28575" cap="flat" cmpd="sng">
            <a:solidFill>
              <a:srgbClr val="8CA9AD"/>
            </a:solidFill>
            <a:prstDash val="solid"/>
            <a:round/>
            <a:headEnd type="none" w="sm" len="sm"/>
            <a:tailEnd type="none" w="sm" len="sm"/>
          </a:ln>
        </p:spPr>
      </p:cxnSp>
      <p:cxnSp>
        <p:nvCxnSpPr>
          <p:cNvPr id="802" name="Google Shape;802;p50"/>
          <p:cNvCxnSpPr/>
          <p:nvPr/>
        </p:nvCxnSpPr>
        <p:spPr>
          <a:xfrm>
            <a:off x="-1254898" y="452880"/>
            <a:ext cx="1314300" cy="1335900"/>
          </a:xfrm>
          <a:prstGeom prst="straightConnector1">
            <a:avLst/>
          </a:prstGeom>
          <a:noFill/>
          <a:ln w="28575" cap="flat" cmpd="sng">
            <a:solidFill>
              <a:srgbClr val="8CA9AD"/>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1"/>
          <p:cNvSpPr/>
          <p:nvPr/>
        </p:nvSpPr>
        <p:spPr>
          <a:xfrm rot="10800000">
            <a:off x="4763" y="412158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08" name="Google Shape;808;p51"/>
          <p:cNvSpPr/>
          <p:nvPr/>
        </p:nvSpPr>
        <p:spPr>
          <a:xfrm>
            <a:off x="541905" y="41358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09" name="Google Shape;809;p51"/>
          <p:cNvSpPr/>
          <p:nvPr/>
        </p:nvSpPr>
        <p:spPr>
          <a:xfrm>
            <a:off x="0" y="46777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10" name="Google Shape;810;p51"/>
          <p:cNvSpPr/>
          <p:nvPr/>
        </p:nvSpPr>
        <p:spPr>
          <a:xfrm>
            <a:off x="1660875" y="46920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11" name="Google Shape;811;p51"/>
          <p:cNvSpPr/>
          <p:nvPr/>
        </p:nvSpPr>
        <p:spPr>
          <a:xfrm>
            <a:off x="8602096"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12" name="Google Shape;812;p51"/>
          <p:cNvSpPr/>
          <p:nvPr/>
        </p:nvSpPr>
        <p:spPr>
          <a:xfrm>
            <a:off x="860209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13" name="Google Shape;813;p51"/>
          <p:cNvSpPr/>
          <p:nvPr/>
        </p:nvSpPr>
        <p:spPr>
          <a:xfrm>
            <a:off x="8060191" y="352684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14" name="Google Shape;814;p51"/>
          <p:cNvSpPr/>
          <p:nvPr/>
        </p:nvSpPr>
        <p:spPr>
          <a:xfrm>
            <a:off x="8060191"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815" name="Google Shape;815;p51"/>
          <p:cNvSpPr/>
          <p:nvPr/>
        </p:nvSpPr>
        <p:spPr>
          <a:xfrm rot="5400000">
            <a:off x="751828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16" name="Google Shape;816;p51"/>
          <p:cNvSpPr/>
          <p:nvPr/>
        </p:nvSpPr>
        <p:spPr>
          <a:xfrm rot="-5400000">
            <a:off x="6385353" y="4068744"/>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817" name="Google Shape;817;p51"/>
          <p:cNvSpPr/>
          <p:nvPr/>
        </p:nvSpPr>
        <p:spPr>
          <a:xfrm>
            <a:off x="6385352" y="461064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grpSp>
        <p:nvGrpSpPr>
          <p:cNvPr id="818" name="Google Shape;818;p51"/>
          <p:cNvGrpSpPr/>
          <p:nvPr/>
        </p:nvGrpSpPr>
        <p:grpSpPr>
          <a:xfrm>
            <a:off x="326350" y="455300"/>
            <a:ext cx="3907047" cy="513965"/>
            <a:chOff x="0" y="0"/>
            <a:chExt cx="1592438" cy="270750"/>
          </a:xfrm>
        </p:grpSpPr>
        <p:sp>
          <p:nvSpPr>
            <p:cNvPr id="819" name="Google Shape;819;p51"/>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20" name="Google Shape;820;p51"/>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1" name="Google Shape;821;p51"/>
          <p:cNvSpPr txBox="1"/>
          <p:nvPr/>
        </p:nvSpPr>
        <p:spPr>
          <a:xfrm>
            <a:off x="498152" y="593975"/>
            <a:ext cx="38607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01 - </a:t>
            </a:r>
            <a:r>
              <a:rPr lang="en" sz="2000">
                <a:solidFill>
                  <a:srgbClr val="FFFFFF"/>
                </a:solidFill>
              </a:rPr>
              <a:t>THEORETICAL SPEEDUP</a:t>
            </a:r>
            <a:endParaRPr sz="700"/>
          </a:p>
        </p:txBody>
      </p:sp>
      <p:sp>
        <p:nvSpPr>
          <p:cNvPr id="822" name="Google Shape;822;p51"/>
          <p:cNvSpPr txBox="1"/>
          <p:nvPr/>
        </p:nvSpPr>
        <p:spPr>
          <a:xfrm>
            <a:off x="650556" y="1494813"/>
            <a:ext cx="6289200" cy="1523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 sz="1800">
                <a:solidFill>
                  <a:srgbClr val="545454"/>
                </a:solidFill>
                <a:latin typeface="DM Sans"/>
                <a:ea typeface="DM Sans"/>
                <a:cs typeface="DM Sans"/>
                <a:sym typeface="DM Sans"/>
              </a:rPr>
              <a:t>Factors to consider</a:t>
            </a:r>
            <a:endParaRPr sz="1800">
              <a:solidFill>
                <a:srgbClr val="545454"/>
              </a:solidFill>
              <a:latin typeface="DM Sans"/>
              <a:ea typeface="DM Sans"/>
              <a:cs typeface="DM Sans"/>
              <a:sym typeface="DM Sans"/>
            </a:endParaRPr>
          </a:p>
          <a:p>
            <a:pPr marL="457200" marR="0" lvl="0" indent="-342900" algn="l" rtl="0">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Parallelism </a:t>
            </a:r>
            <a:endParaRPr sz="1800">
              <a:solidFill>
                <a:srgbClr val="545454"/>
              </a:solidFill>
              <a:latin typeface="DM Sans"/>
              <a:ea typeface="DM Sans"/>
              <a:cs typeface="DM Sans"/>
              <a:sym typeface="DM Sans"/>
            </a:endParaRPr>
          </a:p>
          <a:p>
            <a:pPr marL="457200" marR="0" lvl="0" indent="-342900" algn="l" rtl="0">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Memory Bandwidth </a:t>
            </a:r>
            <a:endParaRPr sz="1800">
              <a:solidFill>
                <a:srgbClr val="545454"/>
              </a:solidFill>
              <a:latin typeface="DM Sans"/>
              <a:ea typeface="DM Sans"/>
              <a:cs typeface="DM Sans"/>
              <a:sym typeface="DM Sans"/>
            </a:endParaRPr>
          </a:p>
          <a:p>
            <a:pPr marL="457200" marR="0" lvl="0" indent="-342900" algn="l" rtl="0">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Floating Point Operations per Second (FLOPS)</a:t>
            </a:r>
            <a:endParaRPr sz="1800">
              <a:solidFill>
                <a:srgbClr val="545454"/>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26"/>
        <p:cNvGrpSpPr/>
        <p:nvPr/>
      </p:nvGrpSpPr>
      <p:grpSpPr>
        <a:xfrm>
          <a:off x="0" y="0"/>
          <a:ext cx="0" cy="0"/>
          <a:chOff x="0" y="0"/>
          <a:chExt cx="0" cy="0"/>
        </a:xfrm>
      </p:grpSpPr>
      <p:grpSp>
        <p:nvGrpSpPr>
          <p:cNvPr id="827" name="Google Shape;827;p52"/>
          <p:cNvGrpSpPr/>
          <p:nvPr/>
        </p:nvGrpSpPr>
        <p:grpSpPr>
          <a:xfrm rot="-2700000">
            <a:off x="5693719" y="3600809"/>
            <a:ext cx="3707675" cy="1783378"/>
            <a:chOff x="0" y="0"/>
            <a:chExt cx="660400" cy="317650"/>
          </a:xfrm>
        </p:grpSpPr>
        <p:sp>
          <p:nvSpPr>
            <p:cNvPr id="828" name="Google Shape;828;p5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29" name="Google Shape;829;p52"/>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30" name="Google Shape;830;p52"/>
          <p:cNvCxnSpPr/>
          <p:nvPr/>
        </p:nvCxnSpPr>
        <p:spPr>
          <a:xfrm rot="10800000" flipH="1">
            <a:off x="7065772" y="39847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831" name="Google Shape;831;p52"/>
          <p:cNvCxnSpPr/>
          <p:nvPr/>
        </p:nvCxnSpPr>
        <p:spPr>
          <a:xfrm rot="10800000" flipH="1">
            <a:off x="7222110" y="41649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832" name="Google Shape;832;p52"/>
          <p:cNvCxnSpPr/>
          <p:nvPr/>
        </p:nvCxnSpPr>
        <p:spPr>
          <a:xfrm rot="10800000" flipH="1">
            <a:off x="7401345" y="43405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833" name="Google Shape;833;p52"/>
          <p:cNvSpPr txBox="1"/>
          <p:nvPr/>
        </p:nvSpPr>
        <p:spPr>
          <a:xfrm>
            <a:off x="1154700" y="1626113"/>
            <a:ext cx="67377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Font typeface="Arial"/>
              <a:buNone/>
            </a:pPr>
            <a:r>
              <a:rPr lang="en" sz="5000" b="1">
                <a:solidFill>
                  <a:srgbClr val="227C9D"/>
                </a:solidFill>
              </a:rPr>
              <a:t>NVIDIA Tesla T4 GPU</a:t>
            </a:r>
            <a:endParaRPr sz="700" b="1"/>
          </a:p>
        </p:txBody>
      </p:sp>
      <p:sp>
        <p:nvSpPr>
          <p:cNvPr id="834" name="Google Shape;834;p52"/>
          <p:cNvSpPr/>
          <p:nvPr/>
        </p:nvSpPr>
        <p:spPr>
          <a:xfrm rot="10800000">
            <a:off x="4763" y="31791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35" name="Google Shape;835;p52"/>
          <p:cNvSpPr/>
          <p:nvPr/>
        </p:nvSpPr>
        <p:spPr>
          <a:xfrm>
            <a:off x="541905" y="31934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36" name="Google Shape;836;p52"/>
          <p:cNvSpPr/>
          <p:nvPr/>
        </p:nvSpPr>
        <p:spPr>
          <a:xfrm>
            <a:off x="0" y="37353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37" name="Google Shape;837;p52"/>
          <p:cNvSpPr/>
          <p:nvPr/>
        </p:nvSpPr>
        <p:spPr>
          <a:xfrm rot="10800000">
            <a:off x="0" y="42772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38" name="Google Shape;838;p52"/>
          <p:cNvSpPr/>
          <p:nvPr/>
        </p:nvSpPr>
        <p:spPr>
          <a:xfrm rot="-5400000">
            <a:off x="541905" y="42772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39" name="Google Shape;839;p52"/>
          <p:cNvSpPr/>
          <p:nvPr/>
        </p:nvSpPr>
        <p:spPr>
          <a:xfrm rot="10800000">
            <a:off x="541905" y="4811861"/>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840" name="Google Shape;840;p52"/>
          <p:cNvSpPr/>
          <p:nvPr/>
        </p:nvSpPr>
        <p:spPr>
          <a:xfrm rot="10800000">
            <a:off x="1660875" y="42915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41" name="Google Shape;841;p52"/>
          <p:cNvSpPr/>
          <p:nvPr/>
        </p:nvSpPr>
        <p:spPr>
          <a:xfrm>
            <a:off x="1660875" y="37496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42" name="Google Shape;842;p52"/>
          <p:cNvSpPr/>
          <p:nvPr/>
        </p:nvSpPr>
        <p:spPr>
          <a:xfrm rot="5400000">
            <a:off x="2202780" y="4291562"/>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43" name="Google Shape;843;p52"/>
          <p:cNvSpPr/>
          <p:nvPr/>
        </p:nvSpPr>
        <p:spPr>
          <a:xfrm>
            <a:off x="1118971" y="483346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44" name="Google Shape;844;p52"/>
          <p:cNvSpPr/>
          <p:nvPr/>
        </p:nvSpPr>
        <p:spPr>
          <a:xfrm>
            <a:off x="1660875" y="483346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845" name="Google Shape;845;p52"/>
          <p:cNvSpPr/>
          <p:nvPr/>
        </p:nvSpPr>
        <p:spPr>
          <a:xfrm rot="5400000">
            <a:off x="0" y="481917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46" name="Google Shape;846;p52"/>
          <p:cNvSpPr/>
          <p:nvPr/>
        </p:nvSpPr>
        <p:spPr>
          <a:xfrm rot="-5400000">
            <a:off x="7735311" y="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847" name="Google Shape;847;p52"/>
          <p:cNvSpPr/>
          <p:nvPr/>
        </p:nvSpPr>
        <p:spPr>
          <a:xfrm rot="-5400000">
            <a:off x="8277216" y="0"/>
            <a:ext cx="541905" cy="541904"/>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848" name="Google Shape;848;p52"/>
          <p:cNvSpPr/>
          <p:nvPr/>
        </p:nvSpPr>
        <p:spPr>
          <a:xfrm rot="10800000">
            <a:off x="8819120" y="0"/>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849" name="Google Shape;849;p52"/>
          <p:cNvSpPr/>
          <p:nvPr/>
        </p:nvSpPr>
        <p:spPr>
          <a:xfrm rot="-5400000">
            <a:off x="7193407"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50" name="Google Shape;850;p52"/>
          <p:cNvSpPr/>
          <p:nvPr/>
        </p:nvSpPr>
        <p:spPr>
          <a:xfrm rot="-5400000">
            <a:off x="7735311"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851" name="Google Shape;851;p52"/>
          <p:cNvSpPr/>
          <p:nvPr/>
        </p:nvSpPr>
        <p:spPr>
          <a:xfrm>
            <a:off x="8277216" y="1083809"/>
            <a:ext cx="541904" cy="541905"/>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852" name="Google Shape;852;p52"/>
          <p:cNvSpPr/>
          <p:nvPr/>
        </p:nvSpPr>
        <p:spPr>
          <a:xfrm rot="5400000">
            <a:off x="8819120"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853" name="Google Shape;853;p52"/>
          <p:cNvSpPr/>
          <p:nvPr/>
        </p:nvSpPr>
        <p:spPr>
          <a:xfrm rot="-5400000">
            <a:off x="8819120" y="108380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854" name="Google Shape;854;p52"/>
          <p:cNvSpPr/>
          <p:nvPr/>
        </p:nvSpPr>
        <p:spPr>
          <a:xfrm rot="10800000">
            <a:off x="7735311" y="2216743"/>
            <a:ext cx="541904"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855" name="Google Shape;855;p52"/>
          <p:cNvSpPr/>
          <p:nvPr/>
        </p:nvSpPr>
        <p:spPr>
          <a:xfrm rot="-5400000">
            <a:off x="8277216" y="2216743"/>
            <a:ext cx="541904" cy="541904"/>
          </a:xfrm>
          <a:custGeom>
            <a:avLst/>
            <a:gdLst/>
            <a:ahLst/>
            <a:cxnLst/>
            <a:rect l="l" t="t" r="r" b="b"/>
            <a:pathLst>
              <a:path w="1083809" h="1083809" extrusionOk="0">
                <a:moveTo>
                  <a:pt x="1083808" y="1083809"/>
                </a:moveTo>
                <a:lnTo>
                  <a:pt x="0" y="1083809"/>
                </a:lnTo>
                <a:lnTo>
                  <a:pt x="0" y="0"/>
                </a:lnTo>
                <a:lnTo>
                  <a:pt x="1083808" y="0"/>
                </a:lnTo>
                <a:lnTo>
                  <a:pt x="1083808" y="1083809"/>
                </a:lnTo>
                <a:close/>
              </a:path>
            </a:pathLst>
          </a:custGeom>
          <a:blipFill rotWithShape="1">
            <a:blip r:embed="rId5">
              <a:alphaModFix/>
            </a:blip>
            <a:stretch>
              <a:fillRect/>
            </a:stretch>
          </a:blipFill>
          <a:ln>
            <a:noFill/>
          </a:ln>
        </p:spPr>
        <p:txBody>
          <a:bodyPr/>
          <a:lstStyle/>
          <a:p>
            <a:endParaRPr lang="en-US"/>
          </a:p>
        </p:txBody>
      </p:sp>
      <p:grpSp>
        <p:nvGrpSpPr>
          <p:cNvPr id="856" name="Google Shape;856;p52"/>
          <p:cNvGrpSpPr/>
          <p:nvPr/>
        </p:nvGrpSpPr>
        <p:grpSpPr>
          <a:xfrm rot="2700000">
            <a:off x="-688486" y="-1546791"/>
            <a:ext cx="3707675" cy="1783378"/>
            <a:chOff x="0" y="0"/>
            <a:chExt cx="660400" cy="317650"/>
          </a:xfrm>
        </p:grpSpPr>
        <p:sp>
          <p:nvSpPr>
            <p:cNvPr id="857" name="Google Shape;857;p5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58" name="Google Shape;858;p52"/>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59" name="Google Shape;859;p52"/>
          <p:cNvCxnSpPr/>
          <p:nvPr/>
        </p:nvCxnSpPr>
        <p:spPr>
          <a:xfrm>
            <a:off x="-919502" y="-113688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860" name="Google Shape;860;p52"/>
          <p:cNvCxnSpPr/>
          <p:nvPr/>
        </p:nvCxnSpPr>
        <p:spPr>
          <a:xfrm>
            <a:off x="-1026475" y="-9805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861" name="Google Shape;861;p52"/>
          <p:cNvCxnSpPr/>
          <p:nvPr/>
        </p:nvCxnSpPr>
        <p:spPr>
          <a:xfrm>
            <a:off x="-1116276" y="-801312"/>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862" name="Google Shape;862;p52"/>
          <p:cNvCxnSpPr/>
          <p:nvPr/>
        </p:nvCxnSpPr>
        <p:spPr>
          <a:xfrm>
            <a:off x="-1179604" y="-608178"/>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863" name="Google Shape;863;p52"/>
          <p:cNvCxnSpPr/>
          <p:nvPr/>
        </p:nvCxnSpPr>
        <p:spPr>
          <a:xfrm>
            <a:off x="-1251531" y="-388340"/>
            <a:ext cx="2173800" cy="2173800"/>
          </a:xfrm>
          <a:prstGeom prst="straightConnector1">
            <a:avLst/>
          </a:prstGeom>
          <a:noFill/>
          <a:ln w="28575" cap="flat" cmpd="sng">
            <a:solidFill>
              <a:srgbClr val="8CA9AD"/>
            </a:solidFill>
            <a:prstDash val="solid"/>
            <a:round/>
            <a:headEnd type="none" w="sm" len="sm"/>
            <a:tailEnd type="none" w="sm" len="sm"/>
          </a:ln>
        </p:spPr>
      </p:cxnSp>
      <p:cxnSp>
        <p:nvCxnSpPr>
          <p:cNvPr id="864" name="Google Shape;864;p52"/>
          <p:cNvCxnSpPr/>
          <p:nvPr/>
        </p:nvCxnSpPr>
        <p:spPr>
          <a:xfrm>
            <a:off x="-1311940" y="-166478"/>
            <a:ext cx="1981800" cy="1992900"/>
          </a:xfrm>
          <a:prstGeom prst="straightConnector1">
            <a:avLst/>
          </a:prstGeom>
          <a:noFill/>
          <a:ln w="28575" cap="flat" cmpd="sng">
            <a:solidFill>
              <a:srgbClr val="8CA9AD"/>
            </a:solidFill>
            <a:prstDash val="solid"/>
            <a:round/>
            <a:headEnd type="none" w="sm" len="sm"/>
            <a:tailEnd type="none" w="sm" len="sm"/>
          </a:ln>
        </p:spPr>
      </p:cxnSp>
      <p:cxnSp>
        <p:nvCxnSpPr>
          <p:cNvPr id="865" name="Google Shape;865;p52"/>
          <p:cNvCxnSpPr/>
          <p:nvPr/>
        </p:nvCxnSpPr>
        <p:spPr>
          <a:xfrm>
            <a:off x="-1299057" y="114339"/>
            <a:ext cx="1688700" cy="1680000"/>
          </a:xfrm>
          <a:prstGeom prst="straightConnector1">
            <a:avLst/>
          </a:prstGeom>
          <a:noFill/>
          <a:ln w="28575" cap="flat" cmpd="sng">
            <a:solidFill>
              <a:srgbClr val="8CA9AD"/>
            </a:solidFill>
            <a:prstDash val="solid"/>
            <a:round/>
            <a:headEnd type="none" w="sm" len="sm"/>
            <a:tailEnd type="none" w="sm" len="sm"/>
          </a:ln>
        </p:spPr>
      </p:cxnSp>
      <p:cxnSp>
        <p:nvCxnSpPr>
          <p:cNvPr id="866" name="Google Shape;866;p52"/>
          <p:cNvCxnSpPr/>
          <p:nvPr/>
        </p:nvCxnSpPr>
        <p:spPr>
          <a:xfrm>
            <a:off x="-1254898" y="452880"/>
            <a:ext cx="1314300" cy="1335900"/>
          </a:xfrm>
          <a:prstGeom prst="straightConnector1">
            <a:avLst/>
          </a:prstGeom>
          <a:noFill/>
          <a:ln w="28575" cap="flat" cmpd="sng">
            <a:solidFill>
              <a:srgbClr val="8CA9AD"/>
            </a:solidFill>
            <a:prstDash val="solid"/>
            <a:round/>
            <a:headEnd type="none" w="sm" len="sm"/>
            <a:tailEnd type="none" w="sm" len="sm"/>
          </a:ln>
        </p:spPr>
      </p:cxnSp>
      <p:sp>
        <p:nvSpPr>
          <p:cNvPr id="867" name="Google Shape;867;p52"/>
          <p:cNvSpPr txBox="1"/>
          <p:nvPr/>
        </p:nvSpPr>
        <p:spPr>
          <a:xfrm>
            <a:off x="1154700" y="2997713"/>
            <a:ext cx="67377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1">
                <a:solidFill>
                  <a:srgbClr val="227C9D"/>
                </a:solidFill>
              </a:rPr>
              <a:t>Intel Xeon E5-2686 v4</a:t>
            </a:r>
            <a:endParaRPr sz="700" b="1"/>
          </a:p>
        </p:txBody>
      </p:sp>
      <p:sp>
        <p:nvSpPr>
          <p:cNvPr id="868" name="Google Shape;868;p52"/>
          <p:cNvSpPr txBox="1"/>
          <p:nvPr/>
        </p:nvSpPr>
        <p:spPr>
          <a:xfrm>
            <a:off x="1154700" y="2388113"/>
            <a:ext cx="6737700" cy="708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600" b="1">
                <a:solidFill>
                  <a:srgbClr val="FE6D73"/>
                </a:solidFill>
              </a:rPr>
              <a:t>VS</a:t>
            </a:r>
            <a:endParaRPr sz="300" b="1">
              <a:solidFill>
                <a:srgbClr val="FE6D7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53"/>
          <p:cNvSpPr txBox="1"/>
          <p:nvPr/>
        </p:nvSpPr>
        <p:spPr>
          <a:xfrm>
            <a:off x="659125" y="837417"/>
            <a:ext cx="3483600" cy="426600"/>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a:solidFill>
                  <a:srgbClr val="227C9D"/>
                </a:solidFill>
              </a:rPr>
              <a:t>Tesla T4 GPU</a:t>
            </a:r>
            <a:endParaRPr sz="700"/>
          </a:p>
        </p:txBody>
      </p:sp>
      <p:grpSp>
        <p:nvGrpSpPr>
          <p:cNvPr id="874" name="Google Shape;874;p53"/>
          <p:cNvGrpSpPr/>
          <p:nvPr/>
        </p:nvGrpSpPr>
        <p:grpSpPr>
          <a:xfrm rot="2700000">
            <a:off x="-1346889" y="3755204"/>
            <a:ext cx="3707675" cy="1782536"/>
            <a:chOff x="0" y="0"/>
            <a:chExt cx="660400" cy="317500"/>
          </a:xfrm>
        </p:grpSpPr>
        <p:sp>
          <p:nvSpPr>
            <p:cNvPr id="875" name="Google Shape;875;p5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76" name="Google Shape;876;p53"/>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77" name="Google Shape;877;p53"/>
          <p:cNvGrpSpPr/>
          <p:nvPr/>
        </p:nvGrpSpPr>
        <p:grpSpPr>
          <a:xfrm>
            <a:off x="486177" y="1609425"/>
            <a:ext cx="3829495" cy="513923"/>
            <a:chOff x="742578" y="2600025"/>
            <a:chExt cx="3829495" cy="513923"/>
          </a:xfrm>
        </p:grpSpPr>
        <p:grpSp>
          <p:nvGrpSpPr>
            <p:cNvPr id="878" name="Google Shape;878;p53"/>
            <p:cNvGrpSpPr/>
            <p:nvPr/>
          </p:nvGrpSpPr>
          <p:grpSpPr>
            <a:xfrm>
              <a:off x="742578" y="2600025"/>
              <a:ext cx="3829495" cy="513923"/>
              <a:chOff x="0" y="0"/>
              <a:chExt cx="1592438" cy="270714"/>
            </a:xfrm>
          </p:grpSpPr>
          <p:sp>
            <p:nvSpPr>
              <p:cNvPr id="879" name="Google Shape;879;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0" name="Google Shape;880;p53"/>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81" name="Google Shape;881;p53"/>
            <p:cNvSpPr txBox="1"/>
            <p:nvPr/>
          </p:nvSpPr>
          <p:spPr>
            <a:xfrm>
              <a:off x="1329375" y="2703087"/>
              <a:ext cx="26559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CUDA Cores: 2560</a:t>
              </a:r>
              <a:endParaRPr sz="700"/>
            </a:p>
          </p:txBody>
        </p:sp>
      </p:grpSp>
      <p:grpSp>
        <p:nvGrpSpPr>
          <p:cNvPr id="882" name="Google Shape;882;p53"/>
          <p:cNvGrpSpPr/>
          <p:nvPr/>
        </p:nvGrpSpPr>
        <p:grpSpPr>
          <a:xfrm>
            <a:off x="459822" y="2242425"/>
            <a:ext cx="3882205" cy="875408"/>
            <a:chOff x="742575" y="3233025"/>
            <a:chExt cx="3882205" cy="875408"/>
          </a:xfrm>
        </p:grpSpPr>
        <p:grpSp>
          <p:nvGrpSpPr>
            <p:cNvPr id="883" name="Google Shape;883;p53"/>
            <p:cNvGrpSpPr/>
            <p:nvPr/>
          </p:nvGrpSpPr>
          <p:grpSpPr>
            <a:xfrm>
              <a:off x="742575" y="3233025"/>
              <a:ext cx="3882205" cy="875408"/>
              <a:chOff x="0" y="0"/>
              <a:chExt cx="1592438" cy="270714"/>
            </a:xfrm>
          </p:grpSpPr>
          <p:sp>
            <p:nvSpPr>
              <p:cNvPr id="884" name="Google Shape;884;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5" name="Google Shape;885;p53"/>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86" name="Google Shape;886;p53"/>
            <p:cNvSpPr txBox="1"/>
            <p:nvPr/>
          </p:nvSpPr>
          <p:spPr>
            <a:xfrm>
              <a:off x="978327" y="3362929"/>
              <a:ext cx="3410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Single Precision Performance: ~8.1 TFLOPS</a:t>
              </a:r>
              <a:endParaRPr sz="700"/>
            </a:p>
          </p:txBody>
        </p:sp>
      </p:grpSp>
      <p:grpSp>
        <p:nvGrpSpPr>
          <p:cNvPr id="887" name="Google Shape;887;p53"/>
          <p:cNvGrpSpPr/>
          <p:nvPr/>
        </p:nvGrpSpPr>
        <p:grpSpPr>
          <a:xfrm>
            <a:off x="339775" y="3256425"/>
            <a:ext cx="4122300" cy="513923"/>
            <a:chOff x="851374" y="4247025"/>
            <a:chExt cx="4122300" cy="513923"/>
          </a:xfrm>
        </p:grpSpPr>
        <p:grpSp>
          <p:nvGrpSpPr>
            <p:cNvPr id="888" name="Google Shape;888;p53"/>
            <p:cNvGrpSpPr/>
            <p:nvPr/>
          </p:nvGrpSpPr>
          <p:grpSpPr>
            <a:xfrm>
              <a:off x="982171" y="4247025"/>
              <a:ext cx="3860707" cy="513923"/>
              <a:chOff x="0" y="0"/>
              <a:chExt cx="1592438" cy="270714"/>
            </a:xfrm>
          </p:grpSpPr>
          <p:sp>
            <p:nvSpPr>
              <p:cNvPr id="889" name="Google Shape;889;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0" name="Google Shape;890;p53"/>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91" name="Google Shape;891;p53"/>
            <p:cNvSpPr txBox="1"/>
            <p:nvPr/>
          </p:nvSpPr>
          <p:spPr>
            <a:xfrm>
              <a:off x="851374" y="4350087"/>
              <a:ext cx="41223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Memory Bandwidth: 320 GB/s</a:t>
              </a:r>
              <a:endParaRPr sz="700"/>
            </a:p>
          </p:txBody>
        </p:sp>
      </p:grpSp>
      <p:grpSp>
        <p:nvGrpSpPr>
          <p:cNvPr id="892" name="Google Shape;892;p53"/>
          <p:cNvGrpSpPr/>
          <p:nvPr/>
        </p:nvGrpSpPr>
        <p:grpSpPr>
          <a:xfrm rot="-2700000">
            <a:off x="7017327" y="-2045747"/>
            <a:ext cx="3707699" cy="1782547"/>
            <a:chOff x="0" y="0"/>
            <a:chExt cx="660400" cy="317500"/>
          </a:xfrm>
        </p:grpSpPr>
        <p:sp>
          <p:nvSpPr>
            <p:cNvPr id="893" name="Google Shape;893;p5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4" name="Google Shape;894;p53"/>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95" name="Google Shape;895;p53"/>
          <p:cNvCxnSpPr/>
          <p:nvPr/>
        </p:nvCxnSpPr>
        <p:spPr>
          <a:xfrm rot="10800000" flipH="1">
            <a:off x="8389677" y="-1661925"/>
            <a:ext cx="2566351" cy="2592608"/>
          </a:xfrm>
          <a:prstGeom prst="straightConnector1">
            <a:avLst/>
          </a:prstGeom>
          <a:noFill/>
          <a:ln w="28575" cap="flat" cmpd="sng">
            <a:solidFill>
              <a:srgbClr val="8CA9AD"/>
            </a:solidFill>
            <a:prstDash val="solid"/>
            <a:round/>
            <a:headEnd type="none" w="sm" len="sm"/>
            <a:tailEnd type="none" w="sm" len="sm"/>
          </a:ln>
        </p:spPr>
      </p:cxnSp>
      <p:cxnSp>
        <p:nvCxnSpPr>
          <p:cNvPr id="896" name="Google Shape;896;p53"/>
          <p:cNvCxnSpPr/>
          <p:nvPr/>
        </p:nvCxnSpPr>
        <p:spPr>
          <a:xfrm rot="10800000" flipH="1">
            <a:off x="8546016" y="-1481771"/>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897" name="Google Shape;897;p53"/>
          <p:cNvCxnSpPr/>
          <p:nvPr/>
        </p:nvCxnSpPr>
        <p:spPr>
          <a:xfrm rot="10800000" flipH="1">
            <a:off x="8725251" y="-1306114"/>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898" name="Google Shape;898;p53"/>
          <p:cNvCxnSpPr/>
          <p:nvPr/>
        </p:nvCxnSpPr>
        <p:spPr>
          <a:xfrm rot="10800000" flipH="1">
            <a:off x="8918385" y="-1154474"/>
            <a:ext cx="2345257" cy="2345258"/>
          </a:xfrm>
          <a:prstGeom prst="straightConnector1">
            <a:avLst/>
          </a:prstGeom>
          <a:noFill/>
          <a:ln w="28575" cap="flat" cmpd="sng">
            <a:solidFill>
              <a:srgbClr val="8CA9AD"/>
            </a:solidFill>
            <a:prstDash val="solid"/>
            <a:round/>
            <a:headEnd type="none" w="sm" len="sm"/>
            <a:tailEnd type="none" w="sm" len="sm"/>
          </a:ln>
        </p:spPr>
      </p:cxnSp>
      <p:cxnSp>
        <p:nvCxnSpPr>
          <p:cNvPr id="899" name="Google Shape;899;p53"/>
          <p:cNvCxnSpPr/>
          <p:nvPr/>
        </p:nvCxnSpPr>
        <p:spPr>
          <a:xfrm rot="10800000" flipH="1">
            <a:off x="9138223" y="-911126"/>
            <a:ext cx="2173837" cy="2173837"/>
          </a:xfrm>
          <a:prstGeom prst="straightConnector1">
            <a:avLst/>
          </a:prstGeom>
          <a:noFill/>
          <a:ln w="28575" cap="flat" cmpd="sng">
            <a:solidFill>
              <a:srgbClr val="8CA9AD"/>
            </a:solidFill>
            <a:prstDash val="solid"/>
            <a:round/>
            <a:headEnd type="none" w="sm" len="sm"/>
            <a:tailEnd type="none" w="sm" len="sm"/>
          </a:ln>
        </p:spPr>
      </p:cxnSp>
      <p:grpSp>
        <p:nvGrpSpPr>
          <p:cNvPr id="900" name="Google Shape;900;p53"/>
          <p:cNvGrpSpPr/>
          <p:nvPr/>
        </p:nvGrpSpPr>
        <p:grpSpPr>
          <a:xfrm>
            <a:off x="442226" y="3960500"/>
            <a:ext cx="3917397" cy="513965"/>
            <a:chOff x="764902" y="5027300"/>
            <a:chExt cx="3917397" cy="513965"/>
          </a:xfrm>
        </p:grpSpPr>
        <p:grpSp>
          <p:nvGrpSpPr>
            <p:cNvPr id="901" name="Google Shape;901;p53"/>
            <p:cNvGrpSpPr/>
            <p:nvPr/>
          </p:nvGrpSpPr>
          <p:grpSpPr>
            <a:xfrm>
              <a:off x="764902" y="5027300"/>
              <a:ext cx="3917397" cy="513965"/>
              <a:chOff x="0" y="0"/>
              <a:chExt cx="1592438" cy="270750"/>
            </a:xfrm>
          </p:grpSpPr>
          <p:sp>
            <p:nvSpPr>
              <p:cNvPr id="902" name="Google Shape;902;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3" name="Google Shape;903;p53"/>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04" name="Google Shape;904;p53"/>
            <p:cNvSpPr txBox="1"/>
            <p:nvPr/>
          </p:nvSpPr>
          <p:spPr>
            <a:xfrm>
              <a:off x="793251" y="5148464"/>
              <a:ext cx="38607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Memory: 16 GB GDDR6</a:t>
              </a:r>
              <a:endParaRPr sz="700"/>
            </a:p>
          </p:txBody>
        </p:sp>
      </p:grpSp>
      <p:sp>
        <p:nvSpPr>
          <p:cNvPr id="905" name="Google Shape;905;p53"/>
          <p:cNvSpPr txBox="1"/>
          <p:nvPr/>
        </p:nvSpPr>
        <p:spPr>
          <a:xfrm>
            <a:off x="5078725" y="837417"/>
            <a:ext cx="3483600" cy="426600"/>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Clr>
                <a:srgbClr val="000000"/>
              </a:buClr>
              <a:buFont typeface="Arial"/>
              <a:buNone/>
            </a:pPr>
            <a:r>
              <a:rPr lang="en" sz="2800">
                <a:solidFill>
                  <a:srgbClr val="227C9D"/>
                </a:solidFill>
              </a:rPr>
              <a:t>Intel Xeon v4</a:t>
            </a:r>
            <a:endParaRPr sz="700"/>
          </a:p>
        </p:txBody>
      </p:sp>
      <p:grpSp>
        <p:nvGrpSpPr>
          <p:cNvPr id="906" name="Google Shape;906;p53"/>
          <p:cNvGrpSpPr/>
          <p:nvPr/>
        </p:nvGrpSpPr>
        <p:grpSpPr>
          <a:xfrm>
            <a:off x="4905777" y="1609425"/>
            <a:ext cx="3829495" cy="513992"/>
            <a:chOff x="742578" y="2600025"/>
            <a:chExt cx="3829495" cy="513992"/>
          </a:xfrm>
        </p:grpSpPr>
        <p:grpSp>
          <p:nvGrpSpPr>
            <p:cNvPr id="907" name="Google Shape;907;p53"/>
            <p:cNvGrpSpPr/>
            <p:nvPr/>
          </p:nvGrpSpPr>
          <p:grpSpPr>
            <a:xfrm>
              <a:off x="742578" y="2600025"/>
              <a:ext cx="3829495" cy="513992"/>
              <a:chOff x="0" y="0"/>
              <a:chExt cx="1592438" cy="270750"/>
            </a:xfrm>
          </p:grpSpPr>
          <p:sp>
            <p:nvSpPr>
              <p:cNvPr id="908" name="Google Shape;908;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9" name="Google Shape;909;p53"/>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10" name="Google Shape;910;p53"/>
            <p:cNvSpPr txBox="1"/>
            <p:nvPr/>
          </p:nvSpPr>
          <p:spPr>
            <a:xfrm>
              <a:off x="1329375" y="2703087"/>
              <a:ext cx="26559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Cores: 2 to 4 cores</a:t>
              </a:r>
              <a:endParaRPr sz="700"/>
            </a:p>
          </p:txBody>
        </p:sp>
      </p:grpSp>
      <p:grpSp>
        <p:nvGrpSpPr>
          <p:cNvPr id="911" name="Google Shape;911;p53"/>
          <p:cNvGrpSpPr/>
          <p:nvPr/>
        </p:nvGrpSpPr>
        <p:grpSpPr>
          <a:xfrm>
            <a:off x="4879422" y="2242425"/>
            <a:ext cx="3882205" cy="875524"/>
            <a:chOff x="742575" y="3233025"/>
            <a:chExt cx="3882205" cy="875524"/>
          </a:xfrm>
        </p:grpSpPr>
        <p:grpSp>
          <p:nvGrpSpPr>
            <p:cNvPr id="912" name="Google Shape;912;p53"/>
            <p:cNvGrpSpPr/>
            <p:nvPr/>
          </p:nvGrpSpPr>
          <p:grpSpPr>
            <a:xfrm>
              <a:off x="742575" y="3233025"/>
              <a:ext cx="3882205" cy="875524"/>
              <a:chOff x="0" y="0"/>
              <a:chExt cx="1592438" cy="270750"/>
            </a:xfrm>
          </p:grpSpPr>
          <p:sp>
            <p:nvSpPr>
              <p:cNvPr id="913" name="Google Shape;913;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4" name="Google Shape;914;p53"/>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15" name="Google Shape;915;p53"/>
            <p:cNvSpPr txBox="1"/>
            <p:nvPr/>
          </p:nvSpPr>
          <p:spPr>
            <a:xfrm>
              <a:off x="978327" y="3362929"/>
              <a:ext cx="3410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Single Precision Performance: ~0.5 TFLOPS</a:t>
              </a:r>
              <a:endParaRPr sz="700"/>
            </a:p>
          </p:txBody>
        </p:sp>
      </p:grpSp>
      <p:grpSp>
        <p:nvGrpSpPr>
          <p:cNvPr id="916" name="Google Shape;916;p53"/>
          <p:cNvGrpSpPr/>
          <p:nvPr/>
        </p:nvGrpSpPr>
        <p:grpSpPr>
          <a:xfrm>
            <a:off x="4759375" y="3256425"/>
            <a:ext cx="4122300" cy="513992"/>
            <a:chOff x="851374" y="4247025"/>
            <a:chExt cx="4122300" cy="513992"/>
          </a:xfrm>
        </p:grpSpPr>
        <p:grpSp>
          <p:nvGrpSpPr>
            <p:cNvPr id="917" name="Google Shape;917;p53"/>
            <p:cNvGrpSpPr/>
            <p:nvPr/>
          </p:nvGrpSpPr>
          <p:grpSpPr>
            <a:xfrm>
              <a:off x="982171" y="4247025"/>
              <a:ext cx="3860707" cy="513992"/>
              <a:chOff x="0" y="0"/>
              <a:chExt cx="1592438" cy="270750"/>
            </a:xfrm>
          </p:grpSpPr>
          <p:sp>
            <p:nvSpPr>
              <p:cNvPr id="918" name="Google Shape;918;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9" name="Google Shape;919;p53"/>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20" name="Google Shape;920;p53"/>
            <p:cNvSpPr txBox="1"/>
            <p:nvPr/>
          </p:nvSpPr>
          <p:spPr>
            <a:xfrm>
              <a:off x="851374" y="4350087"/>
              <a:ext cx="41223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Memory Bandwidth: 68 GB/s</a:t>
              </a:r>
              <a:endParaRPr sz="700"/>
            </a:p>
          </p:txBody>
        </p:sp>
      </p:grpSp>
      <p:grpSp>
        <p:nvGrpSpPr>
          <p:cNvPr id="921" name="Google Shape;921;p53"/>
          <p:cNvGrpSpPr/>
          <p:nvPr/>
        </p:nvGrpSpPr>
        <p:grpSpPr>
          <a:xfrm>
            <a:off x="4861826" y="3960500"/>
            <a:ext cx="3917397" cy="513965"/>
            <a:chOff x="0" y="0"/>
            <a:chExt cx="1592438" cy="270750"/>
          </a:xfrm>
        </p:grpSpPr>
        <p:sp>
          <p:nvSpPr>
            <p:cNvPr id="922" name="Google Shape;922;p53"/>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23" name="Google Shape;923;p53"/>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24" name="Google Shape;924;p53"/>
          <p:cNvSpPr txBox="1"/>
          <p:nvPr/>
        </p:nvSpPr>
        <p:spPr>
          <a:xfrm>
            <a:off x="4890175" y="4063582"/>
            <a:ext cx="38607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Memory: 13 GB GDDR6</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p:nvPr/>
        </p:nvSpPr>
        <p:spPr>
          <a:xfrm rot="10800000">
            <a:off x="4763" y="2956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27"/>
          <p:cNvSpPr/>
          <p:nvPr/>
        </p:nvSpPr>
        <p:spPr>
          <a:xfrm>
            <a:off x="541905" y="2971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86" name="Google Shape;186;p27"/>
          <p:cNvSpPr/>
          <p:nvPr/>
        </p:nvSpPr>
        <p:spPr>
          <a:xfrm>
            <a:off x="0" y="3513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87" name="Google Shape;187;p27"/>
          <p:cNvSpPr/>
          <p:nvPr/>
        </p:nvSpPr>
        <p:spPr>
          <a:xfrm rot="10800000">
            <a:off x="0" y="4054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88" name="Google Shape;188;p27"/>
          <p:cNvSpPr/>
          <p:nvPr/>
        </p:nvSpPr>
        <p:spPr>
          <a:xfrm rot="-5400000">
            <a:off x="541905" y="4054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89" name="Google Shape;189;p27"/>
          <p:cNvSpPr/>
          <p:nvPr/>
        </p:nvSpPr>
        <p:spPr>
          <a:xfrm rot="10800000">
            <a:off x="541905" y="4601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90" name="Google Shape;190;p27"/>
          <p:cNvSpPr/>
          <p:nvPr/>
        </p:nvSpPr>
        <p:spPr>
          <a:xfrm rot="10800000">
            <a:off x="1660875" y="4059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91" name="Google Shape;191;p27"/>
          <p:cNvSpPr/>
          <p:nvPr/>
        </p:nvSpPr>
        <p:spPr>
          <a:xfrm>
            <a:off x="1660875" y="3517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92" name="Google Shape;192;p27"/>
          <p:cNvSpPr/>
          <p:nvPr/>
        </p:nvSpPr>
        <p:spPr>
          <a:xfrm rot="5400000">
            <a:off x="2202780" y="40596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93" name="Google Shape;193;p27"/>
          <p:cNvSpPr/>
          <p:nvPr/>
        </p:nvSpPr>
        <p:spPr>
          <a:xfrm>
            <a:off x="1118971" y="4601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94" name="Google Shape;194;p27"/>
          <p:cNvSpPr/>
          <p:nvPr/>
        </p:nvSpPr>
        <p:spPr>
          <a:xfrm>
            <a:off x="1660875" y="4601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95" name="Google Shape;195;p27"/>
          <p:cNvSpPr/>
          <p:nvPr/>
        </p:nvSpPr>
        <p:spPr>
          <a:xfrm rot="5400000">
            <a:off x="0" y="4596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grpSp>
        <p:nvGrpSpPr>
          <p:cNvPr id="196" name="Google Shape;196;p27"/>
          <p:cNvGrpSpPr/>
          <p:nvPr/>
        </p:nvGrpSpPr>
        <p:grpSpPr>
          <a:xfrm rot="8100000">
            <a:off x="8380156" y="-621209"/>
            <a:ext cx="3707675" cy="1783378"/>
            <a:chOff x="0" y="0"/>
            <a:chExt cx="660400" cy="317650"/>
          </a:xfrm>
        </p:grpSpPr>
        <p:sp>
          <p:nvSpPr>
            <p:cNvPr id="197" name="Google Shape;197;p2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8" name="Google Shape;198;p27"/>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99" name="Google Shape;199;p27"/>
          <p:cNvCxnSpPr/>
          <p:nvPr/>
        </p:nvCxnSpPr>
        <p:spPr>
          <a:xfrm flipH="1">
            <a:off x="8149278" y="-1814374"/>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00" name="Google Shape;200;p27"/>
          <p:cNvCxnSpPr/>
          <p:nvPr/>
        </p:nvCxnSpPr>
        <p:spPr>
          <a:xfrm flipH="1">
            <a:off x="8040040" y="-19213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01" name="Google Shape;201;p27"/>
          <p:cNvCxnSpPr/>
          <p:nvPr/>
        </p:nvCxnSpPr>
        <p:spPr>
          <a:xfrm flipH="1">
            <a:off x="7946604" y="-2011148"/>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202" name="Google Shape;202;p27"/>
          <p:cNvCxnSpPr/>
          <p:nvPr/>
        </p:nvCxnSpPr>
        <p:spPr>
          <a:xfrm flipH="1">
            <a:off x="7841671" y="-2074475"/>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203" name="Google Shape;203;p27"/>
          <p:cNvCxnSpPr/>
          <p:nvPr/>
        </p:nvCxnSpPr>
        <p:spPr>
          <a:xfrm flipH="1">
            <a:off x="7793432" y="-2146402"/>
            <a:ext cx="2173800" cy="2173800"/>
          </a:xfrm>
          <a:prstGeom prst="straightConnector1">
            <a:avLst/>
          </a:prstGeom>
          <a:noFill/>
          <a:ln w="28575" cap="flat" cmpd="sng">
            <a:solidFill>
              <a:srgbClr val="8CA9AD"/>
            </a:solidFill>
            <a:prstDash val="solid"/>
            <a:round/>
            <a:headEnd type="none" w="sm" len="sm"/>
            <a:tailEnd type="none" w="sm" len="sm"/>
          </a:ln>
        </p:spPr>
      </p:cxnSp>
      <p:sp>
        <p:nvSpPr>
          <p:cNvPr id="204" name="Google Shape;204;p27"/>
          <p:cNvSpPr txBox="1"/>
          <p:nvPr/>
        </p:nvSpPr>
        <p:spPr>
          <a:xfrm rot="753">
            <a:off x="373770" y="151213"/>
            <a:ext cx="2740200" cy="731400"/>
          </a:xfrm>
          <a:prstGeom prst="rect">
            <a:avLst/>
          </a:prstGeom>
          <a:noFill/>
          <a:ln>
            <a:noFill/>
          </a:ln>
        </p:spPr>
        <p:txBody>
          <a:bodyPr spcFirstLastPara="1" wrap="square" lIns="0" tIns="0" rIns="0" bIns="0" anchor="t" anchorCtr="0">
            <a:spAutoFit/>
          </a:bodyPr>
          <a:lstStyle/>
          <a:p>
            <a:pPr marL="457200" marR="0" lvl="0" indent="-533400" algn="l" rtl="0">
              <a:lnSpc>
                <a:spcPct val="99000"/>
              </a:lnSpc>
              <a:spcBef>
                <a:spcPts val="0"/>
              </a:spcBef>
              <a:spcAft>
                <a:spcPts val="0"/>
              </a:spcAft>
              <a:buClr>
                <a:srgbClr val="FE6D73"/>
              </a:buClr>
              <a:buSzPts val="4800"/>
              <a:buAutoNum type="arabicPeriod"/>
            </a:pPr>
            <a:r>
              <a:rPr lang="en" sz="4800">
                <a:solidFill>
                  <a:srgbClr val="FE6D73"/>
                </a:solidFill>
              </a:rPr>
              <a:t>Pipeline</a:t>
            </a:r>
            <a:endParaRPr sz="4800"/>
          </a:p>
        </p:txBody>
      </p:sp>
      <p:pic>
        <p:nvPicPr>
          <p:cNvPr id="205" name="Google Shape;205;p27"/>
          <p:cNvPicPr preferRelativeResize="0"/>
          <p:nvPr/>
        </p:nvPicPr>
        <p:blipFill rotWithShape="1">
          <a:blip r:embed="rId7">
            <a:alphaModFix/>
          </a:blip>
          <a:srcRect l="2400"/>
          <a:stretch/>
        </p:blipFill>
        <p:spPr>
          <a:xfrm>
            <a:off x="2947200" y="686825"/>
            <a:ext cx="3915750" cy="426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4"/>
          <p:cNvSpPr txBox="1"/>
          <p:nvPr/>
        </p:nvSpPr>
        <p:spPr>
          <a:xfrm>
            <a:off x="659125" y="837417"/>
            <a:ext cx="3483600" cy="426600"/>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a:solidFill>
                  <a:srgbClr val="227C9D"/>
                </a:solidFill>
              </a:rPr>
              <a:t>Tesla T4 GPU</a:t>
            </a:r>
            <a:endParaRPr sz="700"/>
          </a:p>
        </p:txBody>
      </p:sp>
      <p:grpSp>
        <p:nvGrpSpPr>
          <p:cNvPr id="930" name="Google Shape;930;p54"/>
          <p:cNvGrpSpPr/>
          <p:nvPr/>
        </p:nvGrpSpPr>
        <p:grpSpPr>
          <a:xfrm rot="2700000">
            <a:off x="-1347187" y="3755081"/>
            <a:ext cx="3707675" cy="1783378"/>
            <a:chOff x="0" y="0"/>
            <a:chExt cx="660400" cy="317650"/>
          </a:xfrm>
        </p:grpSpPr>
        <p:sp>
          <p:nvSpPr>
            <p:cNvPr id="931" name="Google Shape;931;p5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32" name="Google Shape;932;p5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33" name="Google Shape;933;p54"/>
          <p:cNvGrpSpPr/>
          <p:nvPr/>
        </p:nvGrpSpPr>
        <p:grpSpPr>
          <a:xfrm>
            <a:off x="459822" y="1480425"/>
            <a:ext cx="3882205" cy="875524"/>
            <a:chOff x="0" y="0"/>
            <a:chExt cx="1592438" cy="270750"/>
          </a:xfrm>
        </p:grpSpPr>
        <p:sp>
          <p:nvSpPr>
            <p:cNvPr id="934" name="Google Shape;934;p5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35" name="Google Shape;935;p5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36" name="Google Shape;936;p54"/>
          <p:cNvSpPr txBox="1"/>
          <p:nvPr/>
        </p:nvSpPr>
        <p:spPr>
          <a:xfrm>
            <a:off x="695575" y="1610329"/>
            <a:ext cx="3410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Single Precision Performance: ~8.1 TFLOPS</a:t>
            </a:r>
            <a:endParaRPr sz="700"/>
          </a:p>
        </p:txBody>
      </p:sp>
      <p:grpSp>
        <p:nvGrpSpPr>
          <p:cNvPr id="937" name="Google Shape;937;p54"/>
          <p:cNvGrpSpPr/>
          <p:nvPr/>
        </p:nvGrpSpPr>
        <p:grpSpPr>
          <a:xfrm rot="-2700000">
            <a:off x="7017624" y="-2045861"/>
            <a:ext cx="3707675" cy="1783378"/>
            <a:chOff x="0" y="0"/>
            <a:chExt cx="660400" cy="317650"/>
          </a:xfrm>
        </p:grpSpPr>
        <p:sp>
          <p:nvSpPr>
            <p:cNvPr id="938" name="Google Shape;938;p5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39" name="Google Shape;939;p5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940" name="Google Shape;940;p54"/>
          <p:cNvCxnSpPr/>
          <p:nvPr/>
        </p:nvCxnSpPr>
        <p:spPr>
          <a:xfrm rot="10800000" flipH="1">
            <a:off x="8389677" y="-1661917"/>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941" name="Google Shape;941;p54"/>
          <p:cNvCxnSpPr/>
          <p:nvPr/>
        </p:nvCxnSpPr>
        <p:spPr>
          <a:xfrm rot="10800000" flipH="1">
            <a:off x="8546016" y="-1481744"/>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942" name="Google Shape;942;p54"/>
          <p:cNvCxnSpPr/>
          <p:nvPr/>
        </p:nvCxnSpPr>
        <p:spPr>
          <a:xfrm rot="10800000" flipH="1">
            <a:off x="8725251" y="-1306143"/>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943" name="Google Shape;943;p54"/>
          <p:cNvCxnSpPr/>
          <p:nvPr/>
        </p:nvCxnSpPr>
        <p:spPr>
          <a:xfrm rot="10800000" flipH="1">
            <a:off x="8918385" y="-1154616"/>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944" name="Google Shape;944;p54"/>
          <p:cNvCxnSpPr/>
          <p:nvPr/>
        </p:nvCxnSpPr>
        <p:spPr>
          <a:xfrm rot="10800000" flipH="1">
            <a:off x="9138223" y="-911089"/>
            <a:ext cx="2173800" cy="2173800"/>
          </a:xfrm>
          <a:prstGeom prst="straightConnector1">
            <a:avLst/>
          </a:prstGeom>
          <a:noFill/>
          <a:ln w="28575" cap="flat" cmpd="sng">
            <a:solidFill>
              <a:srgbClr val="8CA9AD"/>
            </a:solidFill>
            <a:prstDash val="solid"/>
            <a:round/>
            <a:headEnd type="none" w="sm" len="sm"/>
            <a:tailEnd type="none" w="sm" len="sm"/>
          </a:ln>
        </p:spPr>
      </p:cxnSp>
      <p:sp>
        <p:nvSpPr>
          <p:cNvPr id="945" name="Google Shape;945;p54"/>
          <p:cNvSpPr txBox="1"/>
          <p:nvPr/>
        </p:nvSpPr>
        <p:spPr>
          <a:xfrm>
            <a:off x="5078725" y="837417"/>
            <a:ext cx="3483600" cy="426600"/>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a:solidFill>
                  <a:srgbClr val="227C9D"/>
                </a:solidFill>
              </a:rPr>
              <a:t>Intel Xeon v4</a:t>
            </a:r>
            <a:endParaRPr sz="700"/>
          </a:p>
        </p:txBody>
      </p:sp>
      <p:grpSp>
        <p:nvGrpSpPr>
          <p:cNvPr id="946" name="Google Shape;946;p54"/>
          <p:cNvGrpSpPr/>
          <p:nvPr/>
        </p:nvGrpSpPr>
        <p:grpSpPr>
          <a:xfrm>
            <a:off x="4879422" y="1480425"/>
            <a:ext cx="3882205" cy="875524"/>
            <a:chOff x="0" y="0"/>
            <a:chExt cx="1592438" cy="270750"/>
          </a:xfrm>
        </p:grpSpPr>
        <p:sp>
          <p:nvSpPr>
            <p:cNvPr id="947" name="Google Shape;947;p5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48" name="Google Shape;948;p5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49" name="Google Shape;949;p54"/>
          <p:cNvSpPr txBox="1"/>
          <p:nvPr/>
        </p:nvSpPr>
        <p:spPr>
          <a:xfrm>
            <a:off x="5115175" y="1610329"/>
            <a:ext cx="3410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Single Precision Performance: ~0.5 TFLOPS</a:t>
            </a:r>
            <a:endParaRPr sz="700"/>
          </a:p>
        </p:txBody>
      </p:sp>
      <p:grpSp>
        <p:nvGrpSpPr>
          <p:cNvPr id="950" name="Google Shape;950;p54"/>
          <p:cNvGrpSpPr/>
          <p:nvPr/>
        </p:nvGrpSpPr>
        <p:grpSpPr>
          <a:xfrm>
            <a:off x="1389976" y="2669866"/>
            <a:ext cx="6715203" cy="1143006"/>
            <a:chOff x="764902" y="5027300"/>
            <a:chExt cx="3917397" cy="513965"/>
          </a:xfrm>
        </p:grpSpPr>
        <p:grpSp>
          <p:nvGrpSpPr>
            <p:cNvPr id="951" name="Google Shape;951;p54"/>
            <p:cNvGrpSpPr/>
            <p:nvPr/>
          </p:nvGrpSpPr>
          <p:grpSpPr>
            <a:xfrm>
              <a:off x="764902" y="5027300"/>
              <a:ext cx="3917397" cy="513965"/>
              <a:chOff x="0" y="0"/>
              <a:chExt cx="1592438" cy="270750"/>
            </a:xfrm>
          </p:grpSpPr>
          <p:sp>
            <p:nvSpPr>
              <p:cNvPr id="952" name="Google Shape;952;p5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53" name="Google Shape;953;p5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54" name="Google Shape;954;p54"/>
            <p:cNvSpPr txBox="1"/>
            <p:nvPr/>
          </p:nvSpPr>
          <p:spPr>
            <a:xfrm>
              <a:off x="793265" y="5165975"/>
              <a:ext cx="3888900" cy="276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Font typeface="Arial"/>
                <a:buNone/>
              </a:pPr>
              <a:r>
                <a:rPr lang="en" sz="2000">
                  <a:solidFill>
                    <a:srgbClr val="FFFFFF"/>
                  </a:solidFill>
                </a:rPr>
                <a:t>The Tesla T4 GPU is </a:t>
              </a:r>
              <a:r>
                <a:rPr lang="en" sz="2000" i="1">
                  <a:solidFill>
                    <a:srgbClr val="FFFFFF"/>
                  </a:solidFill>
                </a:rPr>
                <a:t>approximately </a:t>
              </a:r>
              <a:r>
                <a:rPr lang="en" sz="2000">
                  <a:solidFill>
                    <a:srgbClr val="FFFFFF"/>
                  </a:solidFill>
                </a:rPr>
                <a:t>16 times faster in terms of FLOPS compared to the Google Colab CPU.</a:t>
              </a:r>
              <a:endParaRPr sz="700"/>
            </a:p>
          </p:txBody>
        </p:sp>
      </p:grpSp>
      <p:grpSp>
        <p:nvGrpSpPr>
          <p:cNvPr id="955" name="Google Shape;955;p54"/>
          <p:cNvGrpSpPr/>
          <p:nvPr/>
        </p:nvGrpSpPr>
        <p:grpSpPr>
          <a:xfrm>
            <a:off x="1389976" y="4138697"/>
            <a:ext cx="6715203" cy="734970"/>
            <a:chOff x="764902" y="5027300"/>
            <a:chExt cx="3917397" cy="513965"/>
          </a:xfrm>
        </p:grpSpPr>
        <p:grpSp>
          <p:nvGrpSpPr>
            <p:cNvPr id="956" name="Google Shape;956;p54"/>
            <p:cNvGrpSpPr/>
            <p:nvPr/>
          </p:nvGrpSpPr>
          <p:grpSpPr>
            <a:xfrm>
              <a:off x="764902" y="5027300"/>
              <a:ext cx="3917397" cy="513965"/>
              <a:chOff x="0" y="0"/>
              <a:chExt cx="1592438" cy="270750"/>
            </a:xfrm>
          </p:grpSpPr>
          <p:sp>
            <p:nvSpPr>
              <p:cNvPr id="957" name="Google Shape;957;p5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58" name="Google Shape;958;p5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59" name="Google Shape;959;p54"/>
            <p:cNvSpPr txBox="1"/>
            <p:nvPr/>
          </p:nvSpPr>
          <p:spPr>
            <a:xfrm>
              <a:off x="793265" y="5165975"/>
              <a:ext cx="3888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a:solidFill>
                    <a:srgbClr val="FFFFFF"/>
                  </a:solidFill>
                </a:rPr>
                <a:t>The practical speedup ranges from 10 to 20 times</a:t>
              </a:r>
              <a:endParaRPr sz="70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55"/>
          <p:cNvSpPr/>
          <p:nvPr/>
        </p:nvSpPr>
        <p:spPr>
          <a:xfrm rot="10800000">
            <a:off x="4763" y="412158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65" name="Google Shape;965;p55"/>
          <p:cNvSpPr/>
          <p:nvPr/>
        </p:nvSpPr>
        <p:spPr>
          <a:xfrm>
            <a:off x="541905" y="41358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66" name="Google Shape;966;p55"/>
          <p:cNvSpPr/>
          <p:nvPr/>
        </p:nvSpPr>
        <p:spPr>
          <a:xfrm>
            <a:off x="0" y="46777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67" name="Google Shape;967;p55"/>
          <p:cNvSpPr/>
          <p:nvPr/>
        </p:nvSpPr>
        <p:spPr>
          <a:xfrm>
            <a:off x="1660875" y="46920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68" name="Google Shape;968;p55"/>
          <p:cNvSpPr/>
          <p:nvPr/>
        </p:nvSpPr>
        <p:spPr>
          <a:xfrm>
            <a:off x="8602096"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69" name="Google Shape;969;p55"/>
          <p:cNvSpPr/>
          <p:nvPr/>
        </p:nvSpPr>
        <p:spPr>
          <a:xfrm>
            <a:off x="860209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70" name="Google Shape;970;p55"/>
          <p:cNvSpPr/>
          <p:nvPr/>
        </p:nvSpPr>
        <p:spPr>
          <a:xfrm>
            <a:off x="8060191" y="352684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971" name="Google Shape;971;p55"/>
          <p:cNvSpPr/>
          <p:nvPr/>
        </p:nvSpPr>
        <p:spPr>
          <a:xfrm>
            <a:off x="8060191"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972" name="Google Shape;972;p55"/>
          <p:cNvSpPr/>
          <p:nvPr/>
        </p:nvSpPr>
        <p:spPr>
          <a:xfrm rot="5400000">
            <a:off x="751828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973" name="Google Shape;973;p55"/>
          <p:cNvSpPr/>
          <p:nvPr/>
        </p:nvSpPr>
        <p:spPr>
          <a:xfrm rot="-5400000">
            <a:off x="6385353" y="4068744"/>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974" name="Google Shape;974;p55"/>
          <p:cNvSpPr/>
          <p:nvPr/>
        </p:nvSpPr>
        <p:spPr>
          <a:xfrm>
            <a:off x="6385352" y="461064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grpSp>
        <p:nvGrpSpPr>
          <p:cNvPr id="975" name="Google Shape;975;p55"/>
          <p:cNvGrpSpPr/>
          <p:nvPr/>
        </p:nvGrpSpPr>
        <p:grpSpPr>
          <a:xfrm>
            <a:off x="326350" y="455300"/>
            <a:ext cx="5786920" cy="513965"/>
            <a:chOff x="0" y="0"/>
            <a:chExt cx="1592438" cy="270750"/>
          </a:xfrm>
        </p:grpSpPr>
        <p:sp>
          <p:nvSpPr>
            <p:cNvPr id="976" name="Google Shape;976;p55"/>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77" name="Google Shape;977;p55"/>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78" name="Google Shape;978;p55"/>
          <p:cNvSpPr txBox="1"/>
          <p:nvPr/>
        </p:nvSpPr>
        <p:spPr>
          <a:xfrm>
            <a:off x="498150" y="593975"/>
            <a:ext cx="55077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a:t>
            </a:r>
            <a:r>
              <a:rPr lang="en" sz="2000">
                <a:solidFill>
                  <a:srgbClr val="FFFFFF"/>
                </a:solidFill>
              </a:rPr>
              <a:t>2</a:t>
            </a:r>
            <a:r>
              <a:rPr lang="en" sz="2000" b="0" i="0" u="none" strike="noStrike" cap="none">
                <a:solidFill>
                  <a:srgbClr val="FFFFFF"/>
                </a:solidFill>
                <a:latin typeface="Arial"/>
                <a:ea typeface="Arial"/>
                <a:cs typeface="Arial"/>
                <a:sym typeface="Arial"/>
              </a:rPr>
              <a:t> - </a:t>
            </a:r>
            <a:r>
              <a:rPr lang="en" sz="2000">
                <a:solidFill>
                  <a:srgbClr val="FFFFFF"/>
                </a:solidFill>
              </a:rPr>
              <a:t>CALCULATED SPEEDUP - NO STREAMS</a:t>
            </a:r>
            <a:endParaRPr sz="700"/>
          </a:p>
        </p:txBody>
      </p:sp>
      <p:pic>
        <p:nvPicPr>
          <p:cNvPr id="979" name="Google Shape;979;p55"/>
          <p:cNvPicPr preferRelativeResize="0"/>
          <p:nvPr/>
        </p:nvPicPr>
        <p:blipFill>
          <a:blip r:embed="rId7">
            <a:alphaModFix/>
          </a:blip>
          <a:stretch>
            <a:fillRect/>
          </a:stretch>
        </p:blipFill>
        <p:spPr>
          <a:xfrm>
            <a:off x="3183125" y="1374877"/>
            <a:ext cx="2930150" cy="2079600"/>
          </a:xfrm>
          <a:prstGeom prst="rect">
            <a:avLst/>
          </a:prstGeom>
          <a:noFill/>
          <a:ln>
            <a:noFill/>
          </a:ln>
        </p:spPr>
      </p:pic>
      <p:sp>
        <p:nvSpPr>
          <p:cNvPr id="980" name="Google Shape;980;p55"/>
          <p:cNvSpPr txBox="1"/>
          <p:nvPr/>
        </p:nvSpPr>
        <p:spPr>
          <a:xfrm>
            <a:off x="1753200" y="3622775"/>
            <a:ext cx="5637600" cy="5232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n" sz="2200">
                <a:solidFill>
                  <a:srgbClr val="545454"/>
                </a:solidFill>
                <a:latin typeface="DM Sans"/>
                <a:ea typeface="DM Sans"/>
                <a:cs typeface="DM Sans"/>
                <a:sym typeface="DM Sans"/>
              </a:rPr>
              <a:t>Which is roughly ≅ </a:t>
            </a:r>
            <a:r>
              <a:rPr lang="en" sz="2200" b="1" i="1">
                <a:solidFill>
                  <a:srgbClr val="545454"/>
                </a:solidFill>
                <a:latin typeface="DM Sans"/>
                <a:ea typeface="DM Sans"/>
                <a:cs typeface="DM Sans"/>
                <a:sym typeface="DM Sans"/>
              </a:rPr>
              <a:t>15</a:t>
            </a:r>
            <a:r>
              <a:rPr lang="en" sz="2200" i="1">
                <a:solidFill>
                  <a:srgbClr val="545454"/>
                </a:solidFill>
                <a:latin typeface="DM Sans"/>
                <a:ea typeface="DM Sans"/>
                <a:cs typeface="DM Sans"/>
                <a:sym typeface="DM Sans"/>
              </a:rPr>
              <a:t> </a:t>
            </a:r>
            <a:r>
              <a:rPr lang="en" sz="2200">
                <a:solidFill>
                  <a:srgbClr val="545454"/>
                </a:solidFill>
                <a:latin typeface="DM Sans"/>
                <a:ea typeface="DM Sans"/>
                <a:cs typeface="DM Sans"/>
                <a:sym typeface="DM Sans"/>
              </a:rPr>
              <a:t>times faster</a:t>
            </a:r>
            <a:endParaRPr sz="1800"/>
          </a:p>
        </p:txBody>
      </p:sp>
      <p:sp>
        <p:nvSpPr>
          <p:cNvPr id="981" name="Google Shape;981;p55"/>
          <p:cNvSpPr txBox="1"/>
          <p:nvPr/>
        </p:nvSpPr>
        <p:spPr>
          <a:xfrm>
            <a:off x="0" y="1500925"/>
            <a:ext cx="5637600" cy="523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 sz="2200">
                <a:solidFill>
                  <a:srgbClr val="545454"/>
                </a:solidFill>
                <a:latin typeface="DM Sans"/>
                <a:ea typeface="DM Sans"/>
                <a:cs typeface="DM Sans"/>
                <a:sym typeface="DM Sans"/>
              </a:rPr>
              <a:t>For K examples: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6"/>
          <p:cNvSpPr/>
          <p:nvPr/>
        </p:nvSpPr>
        <p:spPr>
          <a:xfrm rot="10800000">
            <a:off x="4763" y="412158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87" name="Google Shape;987;p56"/>
          <p:cNvSpPr/>
          <p:nvPr/>
        </p:nvSpPr>
        <p:spPr>
          <a:xfrm>
            <a:off x="541905" y="41358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88" name="Google Shape;988;p56"/>
          <p:cNvSpPr/>
          <p:nvPr/>
        </p:nvSpPr>
        <p:spPr>
          <a:xfrm>
            <a:off x="0" y="46777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89" name="Google Shape;989;p56"/>
          <p:cNvSpPr/>
          <p:nvPr/>
        </p:nvSpPr>
        <p:spPr>
          <a:xfrm>
            <a:off x="1660875" y="46920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90" name="Google Shape;990;p56"/>
          <p:cNvSpPr/>
          <p:nvPr/>
        </p:nvSpPr>
        <p:spPr>
          <a:xfrm>
            <a:off x="8602096"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991" name="Google Shape;991;p56"/>
          <p:cNvSpPr/>
          <p:nvPr/>
        </p:nvSpPr>
        <p:spPr>
          <a:xfrm>
            <a:off x="860209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992" name="Google Shape;992;p56"/>
          <p:cNvSpPr/>
          <p:nvPr/>
        </p:nvSpPr>
        <p:spPr>
          <a:xfrm>
            <a:off x="8060191" y="352684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993" name="Google Shape;993;p56"/>
          <p:cNvSpPr/>
          <p:nvPr/>
        </p:nvSpPr>
        <p:spPr>
          <a:xfrm>
            <a:off x="8060191"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994" name="Google Shape;994;p56"/>
          <p:cNvSpPr/>
          <p:nvPr/>
        </p:nvSpPr>
        <p:spPr>
          <a:xfrm rot="5400000">
            <a:off x="751828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995" name="Google Shape;995;p56"/>
          <p:cNvSpPr/>
          <p:nvPr/>
        </p:nvSpPr>
        <p:spPr>
          <a:xfrm rot="-5400000">
            <a:off x="6385353" y="4068744"/>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996" name="Google Shape;996;p56"/>
          <p:cNvSpPr/>
          <p:nvPr/>
        </p:nvSpPr>
        <p:spPr>
          <a:xfrm>
            <a:off x="6385352" y="461064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grpSp>
        <p:nvGrpSpPr>
          <p:cNvPr id="997" name="Google Shape;997;p56"/>
          <p:cNvGrpSpPr/>
          <p:nvPr/>
        </p:nvGrpSpPr>
        <p:grpSpPr>
          <a:xfrm>
            <a:off x="326350" y="455300"/>
            <a:ext cx="5958744" cy="513965"/>
            <a:chOff x="0" y="0"/>
            <a:chExt cx="1592438" cy="270750"/>
          </a:xfrm>
        </p:grpSpPr>
        <p:sp>
          <p:nvSpPr>
            <p:cNvPr id="998" name="Google Shape;998;p56"/>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99" name="Google Shape;999;p56"/>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00" name="Google Shape;1000;p56"/>
          <p:cNvSpPr txBox="1"/>
          <p:nvPr/>
        </p:nvSpPr>
        <p:spPr>
          <a:xfrm>
            <a:off x="498150" y="593975"/>
            <a:ext cx="57870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a:t>
            </a:r>
            <a:r>
              <a:rPr lang="en" sz="2000">
                <a:solidFill>
                  <a:srgbClr val="FFFFFF"/>
                </a:solidFill>
              </a:rPr>
              <a:t>2</a:t>
            </a:r>
            <a:r>
              <a:rPr lang="en" sz="2000" b="0" i="0" u="none" strike="noStrike" cap="none">
                <a:solidFill>
                  <a:srgbClr val="FFFFFF"/>
                </a:solidFill>
                <a:latin typeface="Arial"/>
                <a:ea typeface="Arial"/>
                <a:cs typeface="Arial"/>
                <a:sym typeface="Arial"/>
              </a:rPr>
              <a:t> - </a:t>
            </a:r>
            <a:r>
              <a:rPr lang="en" sz="2000">
                <a:solidFill>
                  <a:srgbClr val="FFFFFF"/>
                </a:solidFill>
              </a:rPr>
              <a:t>CALCULATED SPEEDUP - WITH STREAMS</a:t>
            </a:r>
            <a:endParaRPr sz="700"/>
          </a:p>
        </p:txBody>
      </p:sp>
      <p:pic>
        <p:nvPicPr>
          <p:cNvPr id="1001" name="Google Shape;1001;p56"/>
          <p:cNvPicPr preferRelativeResize="0"/>
          <p:nvPr/>
        </p:nvPicPr>
        <p:blipFill>
          <a:blip r:embed="rId7">
            <a:alphaModFix/>
          </a:blip>
          <a:stretch>
            <a:fillRect/>
          </a:stretch>
        </p:blipFill>
        <p:spPr>
          <a:xfrm>
            <a:off x="3183125" y="1374877"/>
            <a:ext cx="2930150" cy="2079600"/>
          </a:xfrm>
          <a:prstGeom prst="rect">
            <a:avLst/>
          </a:prstGeom>
          <a:noFill/>
          <a:ln>
            <a:noFill/>
          </a:ln>
        </p:spPr>
      </p:pic>
      <p:sp>
        <p:nvSpPr>
          <p:cNvPr id="1002" name="Google Shape;1002;p56"/>
          <p:cNvSpPr txBox="1"/>
          <p:nvPr/>
        </p:nvSpPr>
        <p:spPr>
          <a:xfrm>
            <a:off x="1753200" y="3622775"/>
            <a:ext cx="5637600" cy="5232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n" sz="2200">
                <a:solidFill>
                  <a:srgbClr val="545454"/>
                </a:solidFill>
                <a:latin typeface="DM Sans"/>
                <a:ea typeface="DM Sans"/>
                <a:cs typeface="DM Sans"/>
                <a:sym typeface="DM Sans"/>
              </a:rPr>
              <a:t>Which is roughly ≅ </a:t>
            </a:r>
            <a:r>
              <a:rPr lang="en" sz="2200" b="1" i="1">
                <a:solidFill>
                  <a:srgbClr val="545454"/>
                </a:solidFill>
                <a:latin typeface="DM Sans"/>
                <a:ea typeface="DM Sans"/>
                <a:cs typeface="DM Sans"/>
                <a:sym typeface="DM Sans"/>
              </a:rPr>
              <a:t>26</a:t>
            </a:r>
            <a:r>
              <a:rPr lang="en" sz="2200" i="1">
                <a:solidFill>
                  <a:srgbClr val="545454"/>
                </a:solidFill>
                <a:latin typeface="DM Sans"/>
                <a:ea typeface="DM Sans"/>
                <a:cs typeface="DM Sans"/>
                <a:sym typeface="DM Sans"/>
              </a:rPr>
              <a:t> </a:t>
            </a:r>
            <a:r>
              <a:rPr lang="en" sz="2200">
                <a:solidFill>
                  <a:srgbClr val="545454"/>
                </a:solidFill>
                <a:latin typeface="DM Sans"/>
                <a:ea typeface="DM Sans"/>
                <a:cs typeface="DM Sans"/>
                <a:sym typeface="DM Sans"/>
              </a:rPr>
              <a:t>times faster</a:t>
            </a:r>
            <a:endParaRPr sz="1800"/>
          </a:p>
        </p:txBody>
      </p:sp>
      <p:sp>
        <p:nvSpPr>
          <p:cNvPr id="1003" name="Google Shape;1003;p56"/>
          <p:cNvSpPr txBox="1"/>
          <p:nvPr/>
        </p:nvSpPr>
        <p:spPr>
          <a:xfrm>
            <a:off x="0" y="1500925"/>
            <a:ext cx="5637600" cy="523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 sz="2200">
                <a:solidFill>
                  <a:srgbClr val="545454"/>
                </a:solidFill>
                <a:latin typeface="DM Sans"/>
                <a:ea typeface="DM Sans"/>
                <a:cs typeface="DM Sans"/>
                <a:sym typeface="DM Sans"/>
              </a:rPr>
              <a:t>For K examples: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pSp>
        <p:nvGrpSpPr>
          <p:cNvPr id="1008" name="Google Shape;1008;p57"/>
          <p:cNvGrpSpPr/>
          <p:nvPr/>
        </p:nvGrpSpPr>
        <p:grpSpPr>
          <a:xfrm rot="2700000">
            <a:off x="-688486" y="-1546791"/>
            <a:ext cx="3707675" cy="1783378"/>
            <a:chOff x="0" y="0"/>
            <a:chExt cx="660400" cy="317650"/>
          </a:xfrm>
        </p:grpSpPr>
        <p:sp>
          <p:nvSpPr>
            <p:cNvPr id="1009" name="Google Shape;1009;p5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10" name="Google Shape;1010;p57"/>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11" name="Google Shape;1011;p57"/>
          <p:cNvCxnSpPr/>
          <p:nvPr/>
        </p:nvCxnSpPr>
        <p:spPr>
          <a:xfrm>
            <a:off x="-919502" y="-113688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1012" name="Google Shape;1012;p57"/>
          <p:cNvCxnSpPr/>
          <p:nvPr/>
        </p:nvCxnSpPr>
        <p:spPr>
          <a:xfrm>
            <a:off x="-1026475" y="-9805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1013" name="Google Shape;1013;p57"/>
          <p:cNvCxnSpPr/>
          <p:nvPr/>
        </p:nvCxnSpPr>
        <p:spPr>
          <a:xfrm>
            <a:off x="-1116276" y="-801312"/>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1014" name="Google Shape;1014;p57"/>
          <p:cNvCxnSpPr/>
          <p:nvPr/>
        </p:nvCxnSpPr>
        <p:spPr>
          <a:xfrm>
            <a:off x="-1179604" y="-608178"/>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1015" name="Google Shape;1015;p57"/>
          <p:cNvCxnSpPr/>
          <p:nvPr/>
        </p:nvCxnSpPr>
        <p:spPr>
          <a:xfrm>
            <a:off x="-1251531" y="-388340"/>
            <a:ext cx="2173800" cy="2173800"/>
          </a:xfrm>
          <a:prstGeom prst="straightConnector1">
            <a:avLst/>
          </a:prstGeom>
          <a:noFill/>
          <a:ln w="28575" cap="flat" cmpd="sng">
            <a:solidFill>
              <a:srgbClr val="8CA9AD"/>
            </a:solidFill>
            <a:prstDash val="solid"/>
            <a:round/>
            <a:headEnd type="none" w="sm" len="sm"/>
            <a:tailEnd type="none" w="sm" len="sm"/>
          </a:ln>
        </p:spPr>
      </p:cxnSp>
      <p:cxnSp>
        <p:nvCxnSpPr>
          <p:cNvPr id="1016" name="Google Shape;1016;p57"/>
          <p:cNvCxnSpPr/>
          <p:nvPr/>
        </p:nvCxnSpPr>
        <p:spPr>
          <a:xfrm>
            <a:off x="-1311940" y="-166478"/>
            <a:ext cx="1981800" cy="1992900"/>
          </a:xfrm>
          <a:prstGeom prst="straightConnector1">
            <a:avLst/>
          </a:prstGeom>
          <a:noFill/>
          <a:ln w="28575" cap="flat" cmpd="sng">
            <a:solidFill>
              <a:srgbClr val="8CA9AD"/>
            </a:solidFill>
            <a:prstDash val="solid"/>
            <a:round/>
            <a:headEnd type="none" w="sm" len="sm"/>
            <a:tailEnd type="none" w="sm" len="sm"/>
          </a:ln>
        </p:spPr>
      </p:cxnSp>
      <p:cxnSp>
        <p:nvCxnSpPr>
          <p:cNvPr id="1017" name="Google Shape;1017;p57"/>
          <p:cNvCxnSpPr/>
          <p:nvPr/>
        </p:nvCxnSpPr>
        <p:spPr>
          <a:xfrm>
            <a:off x="-1299057" y="114339"/>
            <a:ext cx="1688700" cy="1680000"/>
          </a:xfrm>
          <a:prstGeom prst="straightConnector1">
            <a:avLst/>
          </a:prstGeom>
          <a:noFill/>
          <a:ln w="28575" cap="flat" cmpd="sng">
            <a:solidFill>
              <a:srgbClr val="8CA9AD"/>
            </a:solidFill>
            <a:prstDash val="solid"/>
            <a:round/>
            <a:headEnd type="none" w="sm" len="sm"/>
            <a:tailEnd type="none" w="sm" len="sm"/>
          </a:ln>
        </p:spPr>
      </p:cxnSp>
      <p:cxnSp>
        <p:nvCxnSpPr>
          <p:cNvPr id="1018" name="Google Shape;1018;p57"/>
          <p:cNvCxnSpPr/>
          <p:nvPr/>
        </p:nvCxnSpPr>
        <p:spPr>
          <a:xfrm>
            <a:off x="-1254898" y="452880"/>
            <a:ext cx="1314300" cy="1335900"/>
          </a:xfrm>
          <a:prstGeom prst="straightConnector1">
            <a:avLst/>
          </a:prstGeom>
          <a:noFill/>
          <a:ln w="28575" cap="flat" cmpd="sng">
            <a:solidFill>
              <a:srgbClr val="8CA9AD"/>
            </a:solidFill>
            <a:prstDash val="solid"/>
            <a:round/>
            <a:headEnd type="none" w="sm" len="sm"/>
            <a:tailEnd type="none" w="sm" len="sm"/>
          </a:ln>
        </p:spPr>
      </p:cxnSp>
      <p:sp>
        <p:nvSpPr>
          <p:cNvPr id="1019" name="Google Shape;1019;p57"/>
          <p:cNvSpPr txBox="1"/>
          <p:nvPr/>
        </p:nvSpPr>
        <p:spPr>
          <a:xfrm>
            <a:off x="1599087" y="1737228"/>
            <a:ext cx="60219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b="0" i="0" u="none" strike="noStrike" cap="none">
                <a:solidFill>
                  <a:srgbClr val="FE6D73"/>
                </a:solidFill>
                <a:latin typeface="Arial"/>
                <a:ea typeface="Arial"/>
                <a:cs typeface="Arial"/>
                <a:sym typeface="Arial"/>
              </a:rPr>
              <a:t>”</a:t>
            </a:r>
            <a:r>
              <a:rPr lang="en" sz="7500">
                <a:solidFill>
                  <a:srgbClr val="FE6D73"/>
                </a:solidFill>
              </a:rPr>
              <a:t>THANK</a:t>
            </a:r>
            <a:endParaRPr sz="3400"/>
          </a:p>
        </p:txBody>
      </p:sp>
      <p:grpSp>
        <p:nvGrpSpPr>
          <p:cNvPr id="1020" name="Google Shape;1020;p57"/>
          <p:cNvGrpSpPr/>
          <p:nvPr/>
        </p:nvGrpSpPr>
        <p:grpSpPr>
          <a:xfrm rot="-2700000">
            <a:off x="5693719" y="3600809"/>
            <a:ext cx="3707675" cy="1783378"/>
            <a:chOff x="0" y="0"/>
            <a:chExt cx="660400" cy="317650"/>
          </a:xfrm>
        </p:grpSpPr>
        <p:sp>
          <p:nvSpPr>
            <p:cNvPr id="1021" name="Google Shape;1021;p5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2" name="Google Shape;1022;p57"/>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23" name="Google Shape;1023;p57"/>
          <p:cNvCxnSpPr/>
          <p:nvPr/>
        </p:nvCxnSpPr>
        <p:spPr>
          <a:xfrm rot="10800000" flipH="1">
            <a:off x="7065772" y="39847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1024" name="Google Shape;1024;p57"/>
          <p:cNvCxnSpPr/>
          <p:nvPr/>
        </p:nvCxnSpPr>
        <p:spPr>
          <a:xfrm rot="10800000" flipH="1">
            <a:off x="7222110" y="41649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1025" name="Google Shape;1025;p57"/>
          <p:cNvCxnSpPr/>
          <p:nvPr/>
        </p:nvCxnSpPr>
        <p:spPr>
          <a:xfrm rot="10800000" flipH="1">
            <a:off x="7401345" y="43405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1026" name="Google Shape;1026;p57"/>
          <p:cNvSpPr txBox="1"/>
          <p:nvPr/>
        </p:nvSpPr>
        <p:spPr>
          <a:xfrm>
            <a:off x="1827687" y="2748428"/>
            <a:ext cx="60219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a:solidFill>
                  <a:srgbClr val="FFCB77"/>
                </a:solidFill>
              </a:rPr>
              <a:t>YOU</a:t>
            </a:r>
            <a:r>
              <a:rPr lang="en" sz="7500" b="0" i="0" u="none" strike="noStrike" cap="none">
                <a:solidFill>
                  <a:srgbClr val="FFCB77"/>
                </a:solidFill>
                <a:latin typeface="Arial"/>
                <a:ea typeface="Arial"/>
                <a:cs typeface="Arial"/>
                <a:sym typeface="Arial"/>
              </a:rPr>
              <a:t>”</a:t>
            </a:r>
            <a:endParaRPr sz="3400"/>
          </a:p>
        </p:txBody>
      </p:sp>
      <p:pic>
        <p:nvPicPr>
          <p:cNvPr id="1027" name="Google Shape;1027;p57"/>
          <p:cNvPicPr preferRelativeResize="0"/>
          <p:nvPr/>
        </p:nvPicPr>
        <p:blipFill>
          <a:blip r:embed="rId3">
            <a:alphaModFix/>
          </a:blip>
          <a:stretch>
            <a:fillRect/>
          </a:stretch>
        </p:blipFill>
        <p:spPr>
          <a:xfrm>
            <a:off x="6255425" y="1506627"/>
            <a:ext cx="3616075" cy="3616075"/>
          </a:xfrm>
          <a:prstGeom prst="rect">
            <a:avLst/>
          </a:prstGeom>
          <a:noFill/>
          <a:ln>
            <a:noFill/>
          </a:ln>
        </p:spPr>
      </p:pic>
      <p:sp>
        <p:nvSpPr>
          <p:cNvPr id="1028" name="Google Shape;1028;p57"/>
          <p:cNvSpPr txBox="1"/>
          <p:nvPr/>
        </p:nvSpPr>
        <p:spPr>
          <a:xfrm>
            <a:off x="144200" y="4340525"/>
            <a:ext cx="7077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2"/>
                </a:solidFill>
              </a:rPr>
              <a:t>Happy Last Presentation &lt;3</a:t>
            </a:r>
            <a:endParaRPr sz="30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32"/>
        <p:cNvGrpSpPr/>
        <p:nvPr/>
      </p:nvGrpSpPr>
      <p:grpSpPr>
        <a:xfrm>
          <a:off x="0" y="0"/>
          <a:ext cx="0" cy="0"/>
          <a:chOff x="0" y="0"/>
          <a:chExt cx="0" cy="0"/>
        </a:xfrm>
      </p:grpSpPr>
      <p:grpSp>
        <p:nvGrpSpPr>
          <p:cNvPr id="1033" name="Google Shape;1033;p58"/>
          <p:cNvGrpSpPr/>
          <p:nvPr/>
        </p:nvGrpSpPr>
        <p:grpSpPr>
          <a:xfrm rot="-2700000">
            <a:off x="5693719" y="3600809"/>
            <a:ext cx="3707675" cy="1783378"/>
            <a:chOff x="0" y="0"/>
            <a:chExt cx="660400" cy="317650"/>
          </a:xfrm>
        </p:grpSpPr>
        <p:sp>
          <p:nvSpPr>
            <p:cNvPr id="1034" name="Google Shape;1034;p5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35" name="Google Shape;1035;p58"/>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36" name="Google Shape;1036;p58"/>
          <p:cNvCxnSpPr/>
          <p:nvPr/>
        </p:nvCxnSpPr>
        <p:spPr>
          <a:xfrm rot="10800000" flipH="1">
            <a:off x="7065772" y="39847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1037" name="Google Shape;1037;p58"/>
          <p:cNvCxnSpPr/>
          <p:nvPr/>
        </p:nvCxnSpPr>
        <p:spPr>
          <a:xfrm rot="10800000" flipH="1">
            <a:off x="7222110" y="41649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1038" name="Google Shape;1038;p58"/>
          <p:cNvCxnSpPr/>
          <p:nvPr/>
        </p:nvCxnSpPr>
        <p:spPr>
          <a:xfrm rot="10800000" flipH="1">
            <a:off x="7401345" y="43405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1039" name="Google Shape;1039;p58"/>
          <p:cNvSpPr txBox="1"/>
          <p:nvPr/>
        </p:nvSpPr>
        <p:spPr>
          <a:xfrm>
            <a:off x="1743188" y="1970088"/>
            <a:ext cx="5657700" cy="153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INFOGRAPHIC</a:t>
            </a:r>
            <a:endParaRPr sz="700"/>
          </a:p>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PRESENTATION</a:t>
            </a:r>
            <a:endParaRPr sz="700"/>
          </a:p>
        </p:txBody>
      </p:sp>
      <p:sp>
        <p:nvSpPr>
          <p:cNvPr id="1040" name="Google Shape;1040;p58"/>
          <p:cNvSpPr txBox="1"/>
          <p:nvPr/>
        </p:nvSpPr>
        <p:spPr>
          <a:xfrm>
            <a:off x="2772699" y="3404775"/>
            <a:ext cx="3598500" cy="292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1900" b="0" i="0" u="none" strike="noStrike" cap="none">
                <a:solidFill>
                  <a:srgbClr val="545454"/>
                </a:solidFill>
                <a:latin typeface="DM Sans"/>
                <a:ea typeface="DM Sans"/>
                <a:cs typeface="DM Sans"/>
                <a:sym typeface="DM Sans"/>
              </a:rPr>
              <a:t>Studio Shodwe</a:t>
            </a:r>
            <a:endParaRPr sz="700"/>
          </a:p>
        </p:txBody>
      </p:sp>
      <p:sp>
        <p:nvSpPr>
          <p:cNvPr id="1041" name="Google Shape;1041;p58"/>
          <p:cNvSpPr/>
          <p:nvPr/>
        </p:nvSpPr>
        <p:spPr>
          <a:xfrm rot="10800000">
            <a:off x="4763" y="31791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042" name="Google Shape;1042;p58"/>
          <p:cNvSpPr/>
          <p:nvPr/>
        </p:nvSpPr>
        <p:spPr>
          <a:xfrm>
            <a:off x="541905" y="31934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043" name="Google Shape;1043;p58"/>
          <p:cNvSpPr/>
          <p:nvPr/>
        </p:nvSpPr>
        <p:spPr>
          <a:xfrm>
            <a:off x="0" y="37353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044" name="Google Shape;1044;p58"/>
          <p:cNvSpPr/>
          <p:nvPr/>
        </p:nvSpPr>
        <p:spPr>
          <a:xfrm rot="10800000">
            <a:off x="0" y="42772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045" name="Google Shape;1045;p58"/>
          <p:cNvSpPr/>
          <p:nvPr/>
        </p:nvSpPr>
        <p:spPr>
          <a:xfrm rot="-5400000">
            <a:off x="541905" y="42772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046" name="Google Shape;1046;p58"/>
          <p:cNvSpPr/>
          <p:nvPr/>
        </p:nvSpPr>
        <p:spPr>
          <a:xfrm rot="10800000">
            <a:off x="541905" y="4811861"/>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047" name="Google Shape;1047;p58"/>
          <p:cNvSpPr/>
          <p:nvPr/>
        </p:nvSpPr>
        <p:spPr>
          <a:xfrm rot="10800000">
            <a:off x="1660875" y="42915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048" name="Google Shape;1048;p58"/>
          <p:cNvSpPr/>
          <p:nvPr/>
        </p:nvSpPr>
        <p:spPr>
          <a:xfrm>
            <a:off x="1660875" y="37496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049" name="Google Shape;1049;p58"/>
          <p:cNvSpPr/>
          <p:nvPr/>
        </p:nvSpPr>
        <p:spPr>
          <a:xfrm rot="5400000">
            <a:off x="2202780" y="4291562"/>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050" name="Google Shape;1050;p58"/>
          <p:cNvSpPr/>
          <p:nvPr/>
        </p:nvSpPr>
        <p:spPr>
          <a:xfrm>
            <a:off x="1118971" y="483346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051" name="Google Shape;1051;p58"/>
          <p:cNvSpPr/>
          <p:nvPr/>
        </p:nvSpPr>
        <p:spPr>
          <a:xfrm>
            <a:off x="1660875" y="483346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052" name="Google Shape;1052;p58"/>
          <p:cNvSpPr/>
          <p:nvPr/>
        </p:nvSpPr>
        <p:spPr>
          <a:xfrm rot="5400000">
            <a:off x="0" y="481917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053" name="Google Shape;1053;p58"/>
          <p:cNvSpPr/>
          <p:nvPr/>
        </p:nvSpPr>
        <p:spPr>
          <a:xfrm rot="-5400000">
            <a:off x="7735311" y="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054" name="Google Shape;1054;p58"/>
          <p:cNvSpPr/>
          <p:nvPr/>
        </p:nvSpPr>
        <p:spPr>
          <a:xfrm rot="-5400000">
            <a:off x="8277216" y="0"/>
            <a:ext cx="541905" cy="541904"/>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055" name="Google Shape;1055;p58"/>
          <p:cNvSpPr/>
          <p:nvPr/>
        </p:nvSpPr>
        <p:spPr>
          <a:xfrm rot="10800000">
            <a:off x="8819120" y="0"/>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056" name="Google Shape;1056;p58"/>
          <p:cNvSpPr/>
          <p:nvPr/>
        </p:nvSpPr>
        <p:spPr>
          <a:xfrm rot="-5400000">
            <a:off x="7193407"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057" name="Google Shape;1057;p58"/>
          <p:cNvSpPr/>
          <p:nvPr/>
        </p:nvSpPr>
        <p:spPr>
          <a:xfrm rot="-5400000">
            <a:off x="7735311"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058" name="Google Shape;1058;p58"/>
          <p:cNvSpPr/>
          <p:nvPr/>
        </p:nvSpPr>
        <p:spPr>
          <a:xfrm>
            <a:off x="8277216" y="1083809"/>
            <a:ext cx="541904" cy="541905"/>
          </a:xfrm>
          <a:custGeom>
            <a:avLst/>
            <a:gdLst/>
            <a:ahLst/>
            <a:cxnLst/>
            <a:rect l="l" t="t" r="r" b="b"/>
            <a:pathLst>
              <a:path w="1083809" h="1083809" extrusionOk="0">
                <a:moveTo>
                  <a:pt x="0" y="0"/>
                </a:moveTo>
                <a:lnTo>
                  <a:pt x="1083808" y="0"/>
                </a:lnTo>
                <a:lnTo>
                  <a:pt x="1083808"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059" name="Google Shape;1059;p58"/>
          <p:cNvSpPr/>
          <p:nvPr/>
        </p:nvSpPr>
        <p:spPr>
          <a:xfrm rot="5400000">
            <a:off x="8819120"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060" name="Google Shape;1060;p58"/>
          <p:cNvSpPr/>
          <p:nvPr/>
        </p:nvSpPr>
        <p:spPr>
          <a:xfrm rot="-5400000">
            <a:off x="8819120" y="108380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061" name="Google Shape;1061;p58"/>
          <p:cNvSpPr/>
          <p:nvPr/>
        </p:nvSpPr>
        <p:spPr>
          <a:xfrm rot="10800000">
            <a:off x="7735311" y="2216743"/>
            <a:ext cx="541904"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062" name="Google Shape;1062;p58"/>
          <p:cNvSpPr/>
          <p:nvPr/>
        </p:nvSpPr>
        <p:spPr>
          <a:xfrm rot="-5400000">
            <a:off x="8277216" y="2216743"/>
            <a:ext cx="541904" cy="541904"/>
          </a:xfrm>
          <a:custGeom>
            <a:avLst/>
            <a:gdLst/>
            <a:ahLst/>
            <a:cxnLst/>
            <a:rect l="l" t="t" r="r" b="b"/>
            <a:pathLst>
              <a:path w="1083809" h="1083809" extrusionOk="0">
                <a:moveTo>
                  <a:pt x="1083808" y="1083809"/>
                </a:moveTo>
                <a:lnTo>
                  <a:pt x="0" y="1083809"/>
                </a:lnTo>
                <a:lnTo>
                  <a:pt x="0" y="0"/>
                </a:lnTo>
                <a:lnTo>
                  <a:pt x="1083808" y="0"/>
                </a:lnTo>
                <a:lnTo>
                  <a:pt x="1083808" y="1083809"/>
                </a:lnTo>
                <a:close/>
              </a:path>
            </a:pathLst>
          </a:custGeom>
          <a:blipFill rotWithShape="1">
            <a:blip r:embed="rId5">
              <a:alphaModFix/>
            </a:blip>
            <a:stretch>
              <a:fillRect/>
            </a:stretch>
          </a:blipFill>
          <a:ln>
            <a:noFill/>
          </a:ln>
        </p:spPr>
        <p:txBody>
          <a:bodyPr/>
          <a:lstStyle/>
          <a:p>
            <a:endParaRPr lang="en-US"/>
          </a:p>
        </p:txBody>
      </p:sp>
      <p:grpSp>
        <p:nvGrpSpPr>
          <p:cNvPr id="1063" name="Google Shape;1063;p58"/>
          <p:cNvGrpSpPr/>
          <p:nvPr/>
        </p:nvGrpSpPr>
        <p:grpSpPr>
          <a:xfrm rot="2700000">
            <a:off x="-688486" y="-1546791"/>
            <a:ext cx="3707675" cy="1783378"/>
            <a:chOff x="0" y="0"/>
            <a:chExt cx="660400" cy="317650"/>
          </a:xfrm>
        </p:grpSpPr>
        <p:sp>
          <p:nvSpPr>
            <p:cNvPr id="1064" name="Google Shape;1064;p5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65" name="Google Shape;1065;p58"/>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66" name="Google Shape;1066;p58"/>
          <p:cNvCxnSpPr/>
          <p:nvPr/>
        </p:nvCxnSpPr>
        <p:spPr>
          <a:xfrm>
            <a:off x="-919502" y="-1136885"/>
            <a:ext cx="2592600" cy="2566500"/>
          </a:xfrm>
          <a:prstGeom prst="straightConnector1">
            <a:avLst/>
          </a:prstGeom>
          <a:noFill/>
          <a:ln w="28575" cap="flat" cmpd="sng">
            <a:solidFill>
              <a:srgbClr val="8CA9AD"/>
            </a:solidFill>
            <a:prstDash val="solid"/>
            <a:round/>
            <a:headEnd type="none" w="sm" len="sm"/>
            <a:tailEnd type="none" w="sm" len="sm"/>
          </a:ln>
        </p:spPr>
      </p:cxnSp>
      <p:cxnSp>
        <p:nvCxnSpPr>
          <p:cNvPr id="1067" name="Google Shape;1067;p58"/>
          <p:cNvCxnSpPr/>
          <p:nvPr/>
        </p:nvCxnSpPr>
        <p:spPr>
          <a:xfrm>
            <a:off x="-1026475" y="-980547"/>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1068" name="Google Shape;1068;p58"/>
          <p:cNvCxnSpPr/>
          <p:nvPr/>
        </p:nvCxnSpPr>
        <p:spPr>
          <a:xfrm>
            <a:off x="-1116276" y="-801312"/>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1069" name="Google Shape;1069;p58"/>
          <p:cNvCxnSpPr/>
          <p:nvPr/>
        </p:nvCxnSpPr>
        <p:spPr>
          <a:xfrm>
            <a:off x="-1179604" y="-608178"/>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1070" name="Google Shape;1070;p58"/>
          <p:cNvCxnSpPr/>
          <p:nvPr/>
        </p:nvCxnSpPr>
        <p:spPr>
          <a:xfrm>
            <a:off x="-1251531" y="-388340"/>
            <a:ext cx="2173800" cy="2173800"/>
          </a:xfrm>
          <a:prstGeom prst="straightConnector1">
            <a:avLst/>
          </a:prstGeom>
          <a:noFill/>
          <a:ln w="28575" cap="flat" cmpd="sng">
            <a:solidFill>
              <a:srgbClr val="8CA9AD"/>
            </a:solidFill>
            <a:prstDash val="solid"/>
            <a:round/>
            <a:headEnd type="none" w="sm" len="sm"/>
            <a:tailEnd type="none" w="sm" len="sm"/>
          </a:ln>
        </p:spPr>
      </p:cxnSp>
      <p:cxnSp>
        <p:nvCxnSpPr>
          <p:cNvPr id="1071" name="Google Shape;1071;p58"/>
          <p:cNvCxnSpPr/>
          <p:nvPr/>
        </p:nvCxnSpPr>
        <p:spPr>
          <a:xfrm>
            <a:off x="-1311940" y="-166478"/>
            <a:ext cx="1981800" cy="1992900"/>
          </a:xfrm>
          <a:prstGeom prst="straightConnector1">
            <a:avLst/>
          </a:prstGeom>
          <a:noFill/>
          <a:ln w="28575" cap="flat" cmpd="sng">
            <a:solidFill>
              <a:srgbClr val="8CA9AD"/>
            </a:solidFill>
            <a:prstDash val="solid"/>
            <a:round/>
            <a:headEnd type="none" w="sm" len="sm"/>
            <a:tailEnd type="none" w="sm" len="sm"/>
          </a:ln>
        </p:spPr>
      </p:cxnSp>
      <p:cxnSp>
        <p:nvCxnSpPr>
          <p:cNvPr id="1072" name="Google Shape;1072;p58"/>
          <p:cNvCxnSpPr/>
          <p:nvPr/>
        </p:nvCxnSpPr>
        <p:spPr>
          <a:xfrm>
            <a:off x="-1299057" y="114339"/>
            <a:ext cx="1688700" cy="1680000"/>
          </a:xfrm>
          <a:prstGeom prst="straightConnector1">
            <a:avLst/>
          </a:prstGeom>
          <a:noFill/>
          <a:ln w="28575" cap="flat" cmpd="sng">
            <a:solidFill>
              <a:srgbClr val="8CA9AD"/>
            </a:solidFill>
            <a:prstDash val="solid"/>
            <a:round/>
            <a:headEnd type="none" w="sm" len="sm"/>
            <a:tailEnd type="none" w="sm" len="sm"/>
          </a:ln>
        </p:spPr>
      </p:cxnSp>
      <p:cxnSp>
        <p:nvCxnSpPr>
          <p:cNvPr id="1073" name="Google Shape;1073;p58"/>
          <p:cNvCxnSpPr/>
          <p:nvPr/>
        </p:nvCxnSpPr>
        <p:spPr>
          <a:xfrm>
            <a:off x="-1254898" y="452880"/>
            <a:ext cx="1314300" cy="1335900"/>
          </a:xfrm>
          <a:prstGeom prst="straightConnector1">
            <a:avLst/>
          </a:prstGeom>
          <a:noFill/>
          <a:ln w="28575" cap="flat" cmpd="sng">
            <a:solidFill>
              <a:srgbClr val="8CA9AD"/>
            </a:solidFill>
            <a:prstDash val="solid"/>
            <a:round/>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77"/>
        <p:cNvGrpSpPr/>
        <p:nvPr/>
      </p:nvGrpSpPr>
      <p:grpSpPr>
        <a:xfrm>
          <a:off x="0" y="0"/>
          <a:ext cx="0" cy="0"/>
          <a:chOff x="0" y="0"/>
          <a:chExt cx="0" cy="0"/>
        </a:xfrm>
      </p:grpSpPr>
      <p:grpSp>
        <p:nvGrpSpPr>
          <p:cNvPr id="1078" name="Google Shape;1078;p59"/>
          <p:cNvGrpSpPr/>
          <p:nvPr/>
        </p:nvGrpSpPr>
        <p:grpSpPr>
          <a:xfrm rot="2700000">
            <a:off x="7190612" y="3787339"/>
            <a:ext cx="3707699" cy="1782547"/>
            <a:chOff x="0" y="0"/>
            <a:chExt cx="660400" cy="317500"/>
          </a:xfrm>
        </p:grpSpPr>
        <p:sp>
          <p:nvSpPr>
            <p:cNvPr id="1079" name="Google Shape;1079;p5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80" name="Google Shape;1080;p59"/>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81" name="Google Shape;1081;p59"/>
          <p:cNvCxnSpPr/>
          <p:nvPr/>
        </p:nvCxnSpPr>
        <p:spPr>
          <a:xfrm>
            <a:off x="6959305" y="4197114"/>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082" name="Google Shape;1082;p59"/>
          <p:cNvCxnSpPr/>
          <p:nvPr/>
        </p:nvCxnSpPr>
        <p:spPr>
          <a:xfrm>
            <a:off x="6852332" y="4353452"/>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083" name="Google Shape;1083;p59"/>
          <p:cNvCxnSpPr/>
          <p:nvPr/>
        </p:nvCxnSpPr>
        <p:spPr>
          <a:xfrm>
            <a:off x="6762531" y="4532688"/>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084" name="Google Shape;1084;p59"/>
          <p:cNvCxnSpPr/>
          <p:nvPr/>
        </p:nvCxnSpPr>
        <p:spPr>
          <a:xfrm>
            <a:off x="6699204" y="4725822"/>
            <a:ext cx="2345257" cy="2345257"/>
          </a:xfrm>
          <a:prstGeom prst="straightConnector1">
            <a:avLst/>
          </a:prstGeom>
          <a:noFill/>
          <a:ln w="28575" cap="flat" cmpd="sng">
            <a:solidFill>
              <a:srgbClr val="8CA9AD"/>
            </a:solidFill>
            <a:prstDash val="solid"/>
            <a:round/>
            <a:headEnd type="none" w="sm" len="sm"/>
            <a:tailEnd type="none" w="sm" len="sm"/>
          </a:ln>
        </p:spPr>
      </p:cxnSp>
      <p:cxnSp>
        <p:nvCxnSpPr>
          <p:cNvPr id="1085" name="Google Shape;1085;p59"/>
          <p:cNvCxnSpPr/>
          <p:nvPr/>
        </p:nvCxnSpPr>
        <p:spPr>
          <a:xfrm>
            <a:off x="6627277" y="4945660"/>
            <a:ext cx="2173837" cy="2173837"/>
          </a:xfrm>
          <a:prstGeom prst="straightConnector1">
            <a:avLst/>
          </a:prstGeom>
          <a:noFill/>
          <a:ln w="28575" cap="flat" cmpd="sng">
            <a:solidFill>
              <a:srgbClr val="8CA9AD"/>
            </a:solidFill>
            <a:prstDash val="solid"/>
            <a:round/>
            <a:headEnd type="none" w="sm" len="sm"/>
            <a:tailEnd type="none" w="sm" len="sm"/>
          </a:ln>
        </p:spPr>
      </p:cxnSp>
      <p:sp>
        <p:nvSpPr>
          <p:cNvPr id="1086" name="Google Shape;1086;p59"/>
          <p:cNvSpPr txBox="1"/>
          <p:nvPr/>
        </p:nvSpPr>
        <p:spPr>
          <a:xfrm>
            <a:off x="1355489" y="1597025"/>
            <a:ext cx="6433021" cy="12985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PROJECT INTRODUCTION</a:t>
            </a:r>
            <a:endParaRPr sz="700"/>
          </a:p>
        </p:txBody>
      </p:sp>
      <p:sp>
        <p:nvSpPr>
          <p:cNvPr id="1087" name="Google Shape;1087;p59"/>
          <p:cNvSpPr txBox="1"/>
          <p:nvPr/>
        </p:nvSpPr>
        <p:spPr>
          <a:xfrm>
            <a:off x="1892100" y="2941638"/>
            <a:ext cx="5359800" cy="838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4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grpSp>
        <p:nvGrpSpPr>
          <p:cNvPr id="1088" name="Google Shape;1088;p59"/>
          <p:cNvGrpSpPr/>
          <p:nvPr/>
        </p:nvGrpSpPr>
        <p:grpSpPr>
          <a:xfrm rot="2700000">
            <a:off x="-688195" y="-1546660"/>
            <a:ext cx="3707699" cy="1782547"/>
            <a:chOff x="0" y="0"/>
            <a:chExt cx="660400" cy="317500"/>
          </a:xfrm>
        </p:grpSpPr>
        <p:sp>
          <p:nvSpPr>
            <p:cNvPr id="1089" name="Google Shape;1089;p5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90" name="Google Shape;1090;p59"/>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91" name="Google Shape;1091;p59"/>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092" name="Google Shape;1092;p59"/>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093" name="Google Shape;1093;p59"/>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094" name="Google Shape;1094;p59"/>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095" name="Google Shape;1095;p59"/>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096" name="Google Shape;1096;p59"/>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097" name="Google Shape;1097;p59"/>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098" name="Google Shape;1098;p59"/>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
        <p:nvSpPr>
          <p:cNvPr id="1099" name="Google Shape;1099;p59"/>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00" name="Google Shape;1100;p59"/>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01" name="Google Shape;1101;p59"/>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102" name="Google Shape;1102;p59"/>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103" name="Google Shape;1103;p59"/>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104" name="Google Shape;1104;p59"/>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105" name="Google Shape;1105;p59"/>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106" name="Google Shape;1106;p59"/>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107" name="Google Shape;1107;p59"/>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108" name="Google Shape;1108;p59"/>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09" name="Google Shape;1109;p59"/>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10" name="Google Shape;1110;p59"/>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11" name="Google Shape;1111;p59"/>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12" name="Google Shape;1112;p59"/>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113" name="Google Shape;1113;p59"/>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114" name="Google Shape;1114;p59"/>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15" name="Google Shape;1115;p59"/>
          <p:cNvSpPr/>
          <p:nvPr/>
        </p:nvSpPr>
        <p:spPr>
          <a:xfrm rot="5400000">
            <a:off x="2202780"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grpSp>
        <p:nvGrpSpPr>
          <p:cNvPr id="1120" name="Google Shape;1120;p60"/>
          <p:cNvGrpSpPr/>
          <p:nvPr/>
        </p:nvGrpSpPr>
        <p:grpSpPr>
          <a:xfrm>
            <a:off x="1240760" y="1998131"/>
            <a:ext cx="3023143" cy="513935"/>
            <a:chOff x="0" y="0"/>
            <a:chExt cx="1592438" cy="270714"/>
          </a:xfrm>
        </p:grpSpPr>
        <p:sp>
          <p:nvSpPr>
            <p:cNvPr id="1121" name="Google Shape;1121;p60"/>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22" name="Google Shape;1122;p60"/>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23" name="Google Shape;1123;p60"/>
          <p:cNvGrpSpPr/>
          <p:nvPr/>
        </p:nvGrpSpPr>
        <p:grpSpPr>
          <a:xfrm>
            <a:off x="1240760" y="3007573"/>
            <a:ext cx="3023143" cy="513934"/>
            <a:chOff x="0" y="0"/>
            <a:chExt cx="1592438" cy="270714"/>
          </a:xfrm>
        </p:grpSpPr>
        <p:sp>
          <p:nvSpPr>
            <p:cNvPr id="1124" name="Google Shape;1124;p60"/>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25" name="Google Shape;1125;p60"/>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26" name="Google Shape;1126;p60"/>
          <p:cNvSpPr/>
          <p:nvPr/>
        </p:nvSpPr>
        <p:spPr>
          <a:xfrm rot="10800000">
            <a:off x="4763" y="412158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27" name="Google Shape;1127;p60"/>
          <p:cNvSpPr/>
          <p:nvPr/>
        </p:nvSpPr>
        <p:spPr>
          <a:xfrm>
            <a:off x="541905" y="41358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28" name="Google Shape;1128;p60"/>
          <p:cNvSpPr/>
          <p:nvPr/>
        </p:nvSpPr>
        <p:spPr>
          <a:xfrm>
            <a:off x="0" y="46777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29" name="Google Shape;1129;p60"/>
          <p:cNvSpPr/>
          <p:nvPr/>
        </p:nvSpPr>
        <p:spPr>
          <a:xfrm>
            <a:off x="1660875" y="46920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30" name="Google Shape;1130;p60"/>
          <p:cNvSpPr/>
          <p:nvPr/>
        </p:nvSpPr>
        <p:spPr>
          <a:xfrm>
            <a:off x="8602096"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131" name="Google Shape;1131;p60"/>
          <p:cNvSpPr/>
          <p:nvPr/>
        </p:nvSpPr>
        <p:spPr>
          <a:xfrm>
            <a:off x="860209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132" name="Google Shape;1132;p60"/>
          <p:cNvSpPr/>
          <p:nvPr/>
        </p:nvSpPr>
        <p:spPr>
          <a:xfrm>
            <a:off x="8060191" y="352684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133" name="Google Shape;1133;p60"/>
          <p:cNvSpPr/>
          <p:nvPr/>
        </p:nvSpPr>
        <p:spPr>
          <a:xfrm>
            <a:off x="8060191" y="406874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134" name="Google Shape;1134;p60"/>
          <p:cNvSpPr/>
          <p:nvPr/>
        </p:nvSpPr>
        <p:spPr>
          <a:xfrm rot="5400000">
            <a:off x="7518286" y="4610649"/>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135" name="Google Shape;1135;p60"/>
          <p:cNvSpPr/>
          <p:nvPr/>
        </p:nvSpPr>
        <p:spPr>
          <a:xfrm rot="-5400000">
            <a:off x="6385353" y="4068744"/>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136" name="Google Shape;1136;p60"/>
          <p:cNvSpPr/>
          <p:nvPr/>
        </p:nvSpPr>
        <p:spPr>
          <a:xfrm>
            <a:off x="6385352" y="4610649"/>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grpSp>
        <p:nvGrpSpPr>
          <p:cNvPr id="1137" name="Google Shape;1137;p60"/>
          <p:cNvGrpSpPr/>
          <p:nvPr/>
        </p:nvGrpSpPr>
        <p:grpSpPr>
          <a:xfrm>
            <a:off x="1240760" y="988689"/>
            <a:ext cx="3023143" cy="513934"/>
            <a:chOff x="0" y="0"/>
            <a:chExt cx="1592438" cy="270714"/>
          </a:xfrm>
        </p:grpSpPr>
        <p:sp>
          <p:nvSpPr>
            <p:cNvPr id="1138" name="Google Shape;1138;p60"/>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9" name="Google Shape;1139;p60"/>
            <p:cNvSpPr txBox="1"/>
            <p:nvPr/>
          </p:nvSpPr>
          <p:spPr>
            <a:xfrm>
              <a:off x="0" y="19050"/>
              <a:ext cx="1592438" cy="251664"/>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40" name="Google Shape;1140;p60"/>
          <p:cNvSpPr txBox="1"/>
          <p:nvPr/>
        </p:nvSpPr>
        <p:spPr>
          <a:xfrm>
            <a:off x="1412546" y="1127387"/>
            <a:ext cx="2851358" cy="2698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01 - BRANDING</a:t>
            </a:r>
            <a:endParaRPr sz="700"/>
          </a:p>
        </p:txBody>
      </p:sp>
      <p:sp>
        <p:nvSpPr>
          <p:cNvPr id="1141" name="Google Shape;1141;p60"/>
          <p:cNvSpPr txBox="1"/>
          <p:nvPr/>
        </p:nvSpPr>
        <p:spPr>
          <a:xfrm>
            <a:off x="1412546" y="2136829"/>
            <a:ext cx="2851358" cy="2698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02 - WEBSITE</a:t>
            </a:r>
            <a:endParaRPr sz="700"/>
          </a:p>
        </p:txBody>
      </p:sp>
      <p:sp>
        <p:nvSpPr>
          <p:cNvPr id="1142" name="Google Shape;1142;p60"/>
          <p:cNvSpPr txBox="1"/>
          <p:nvPr/>
        </p:nvSpPr>
        <p:spPr>
          <a:xfrm>
            <a:off x="1412546" y="3146271"/>
            <a:ext cx="2851358" cy="2698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03 - SOCIAL MEDIA</a:t>
            </a:r>
            <a:endParaRPr sz="700"/>
          </a:p>
        </p:txBody>
      </p:sp>
      <p:sp>
        <p:nvSpPr>
          <p:cNvPr id="1143" name="Google Shape;1143;p60"/>
          <p:cNvSpPr txBox="1"/>
          <p:nvPr/>
        </p:nvSpPr>
        <p:spPr>
          <a:xfrm>
            <a:off x="4546269" y="988688"/>
            <a:ext cx="3356971" cy="7239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44" name="Google Shape;1144;p60"/>
          <p:cNvSpPr txBox="1"/>
          <p:nvPr/>
        </p:nvSpPr>
        <p:spPr>
          <a:xfrm>
            <a:off x="4546269" y="1998131"/>
            <a:ext cx="3356971" cy="7239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45" name="Google Shape;1145;p60"/>
          <p:cNvSpPr txBox="1"/>
          <p:nvPr/>
        </p:nvSpPr>
        <p:spPr>
          <a:xfrm>
            <a:off x="4546269" y="3007573"/>
            <a:ext cx="3356971" cy="7239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cxnSp>
        <p:nvCxnSpPr>
          <p:cNvPr id="1150" name="Google Shape;1150;p61"/>
          <p:cNvCxnSpPr/>
          <p:nvPr/>
        </p:nvCxnSpPr>
        <p:spPr>
          <a:xfrm rot="10800000" flipH="1">
            <a:off x="1580231" y="2620890"/>
            <a:ext cx="599145" cy="315367"/>
          </a:xfrm>
          <a:prstGeom prst="straightConnector1">
            <a:avLst/>
          </a:prstGeom>
          <a:noFill/>
          <a:ln w="38100" cap="flat" cmpd="sng">
            <a:solidFill>
              <a:srgbClr val="A6A6A6"/>
            </a:solidFill>
            <a:prstDash val="solid"/>
            <a:round/>
            <a:headEnd type="none" w="sm" len="sm"/>
            <a:tailEnd type="none" w="sm" len="sm"/>
          </a:ln>
        </p:spPr>
      </p:cxnSp>
      <p:cxnSp>
        <p:nvCxnSpPr>
          <p:cNvPr id="1151" name="Google Shape;1151;p61"/>
          <p:cNvCxnSpPr/>
          <p:nvPr/>
        </p:nvCxnSpPr>
        <p:spPr>
          <a:xfrm rot="10800000" flipH="1">
            <a:off x="4161913" y="2620890"/>
            <a:ext cx="558445" cy="482664"/>
          </a:xfrm>
          <a:prstGeom prst="straightConnector1">
            <a:avLst/>
          </a:prstGeom>
          <a:noFill/>
          <a:ln w="38100" cap="flat" cmpd="sng">
            <a:solidFill>
              <a:srgbClr val="A6A6A6"/>
            </a:solidFill>
            <a:prstDash val="solid"/>
            <a:round/>
            <a:headEnd type="none" w="sm" len="sm"/>
            <a:tailEnd type="none" w="sm" len="sm"/>
          </a:ln>
        </p:spPr>
      </p:cxnSp>
      <p:cxnSp>
        <p:nvCxnSpPr>
          <p:cNvPr id="1152" name="Google Shape;1152;p61"/>
          <p:cNvCxnSpPr/>
          <p:nvPr/>
        </p:nvCxnSpPr>
        <p:spPr>
          <a:xfrm rot="10800000" flipH="1">
            <a:off x="6693371" y="2620890"/>
            <a:ext cx="576826" cy="481264"/>
          </a:xfrm>
          <a:prstGeom prst="straightConnector1">
            <a:avLst/>
          </a:prstGeom>
          <a:noFill/>
          <a:ln w="38100" cap="flat" cmpd="sng">
            <a:solidFill>
              <a:srgbClr val="A6A6A6"/>
            </a:solidFill>
            <a:prstDash val="solid"/>
            <a:round/>
            <a:headEnd type="none" w="sm" len="sm"/>
            <a:tailEnd type="none" w="sm" len="sm"/>
          </a:ln>
        </p:spPr>
      </p:cxnSp>
      <p:cxnSp>
        <p:nvCxnSpPr>
          <p:cNvPr id="1153" name="Google Shape;1153;p61"/>
          <p:cNvCxnSpPr/>
          <p:nvPr/>
        </p:nvCxnSpPr>
        <p:spPr>
          <a:xfrm rot="10800000">
            <a:off x="2891579" y="2620890"/>
            <a:ext cx="558131" cy="482664"/>
          </a:xfrm>
          <a:prstGeom prst="straightConnector1">
            <a:avLst/>
          </a:prstGeom>
          <a:noFill/>
          <a:ln w="38100" cap="flat" cmpd="sng">
            <a:solidFill>
              <a:srgbClr val="A6A6A6"/>
            </a:solidFill>
            <a:prstDash val="solid"/>
            <a:round/>
            <a:headEnd type="none" w="sm" len="sm"/>
            <a:tailEnd type="none" w="sm" len="sm"/>
          </a:ln>
        </p:spPr>
      </p:cxnSp>
      <p:cxnSp>
        <p:nvCxnSpPr>
          <p:cNvPr id="1154" name="Google Shape;1154;p61"/>
          <p:cNvCxnSpPr/>
          <p:nvPr/>
        </p:nvCxnSpPr>
        <p:spPr>
          <a:xfrm rot="10800000">
            <a:off x="5432562" y="2620890"/>
            <a:ext cx="548606" cy="481264"/>
          </a:xfrm>
          <a:prstGeom prst="straightConnector1">
            <a:avLst/>
          </a:prstGeom>
          <a:noFill/>
          <a:ln w="38100" cap="flat" cmpd="sng">
            <a:solidFill>
              <a:srgbClr val="A6A6A6"/>
            </a:solidFill>
            <a:prstDash val="solid"/>
            <a:round/>
            <a:headEnd type="none" w="sm" len="sm"/>
            <a:tailEnd type="none" w="sm" len="sm"/>
          </a:ln>
        </p:spPr>
      </p:cxnSp>
      <p:grpSp>
        <p:nvGrpSpPr>
          <p:cNvPr id="1155" name="Google Shape;1155;p61"/>
          <p:cNvGrpSpPr/>
          <p:nvPr/>
        </p:nvGrpSpPr>
        <p:grpSpPr>
          <a:xfrm>
            <a:off x="908950" y="2746052"/>
            <a:ext cx="712204" cy="712204"/>
            <a:chOff x="0" y="0"/>
            <a:chExt cx="812800" cy="812800"/>
          </a:xfrm>
        </p:grpSpPr>
        <p:sp>
          <p:nvSpPr>
            <p:cNvPr id="1156" name="Google Shape;1156;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57" name="Google Shape;1157;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58" name="Google Shape;1158;p61"/>
          <p:cNvGrpSpPr/>
          <p:nvPr/>
        </p:nvGrpSpPr>
        <p:grpSpPr>
          <a:xfrm>
            <a:off x="2179375" y="2264788"/>
            <a:ext cx="712204" cy="712204"/>
            <a:chOff x="0" y="0"/>
            <a:chExt cx="812800" cy="812800"/>
          </a:xfrm>
        </p:grpSpPr>
        <p:sp>
          <p:nvSpPr>
            <p:cNvPr id="1159" name="Google Shape;1159;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0" name="Google Shape;1160;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61" name="Google Shape;1161;p61"/>
          <p:cNvGrpSpPr/>
          <p:nvPr/>
        </p:nvGrpSpPr>
        <p:grpSpPr>
          <a:xfrm>
            <a:off x="3449710" y="2747452"/>
            <a:ext cx="712204" cy="712204"/>
            <a:chOff x="0" y="0"/>
            <a:chExt cx="812800" cy="812800"/>
          </a:xfrm>
        </p:grpSpPr>
        <p:sp>
          <p:nvSpPr>
            <p:cNvPr id="1162" name="Google Shape;1162;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3" name="Google Shape;1163;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64" name="Google Shape;1164;p61"/>
          <p:cNvGrpSpPr/>
          <p:nvPr/>
        </p:nvGrpSpPr>
        <p:grpSpPr>
          <a:xfrm>
            <a:off x="4720358" y="2264788"/>
            <a:ext cx="712204" cy="712204"/>
            <a:chOff x="0" y="0"/>
            <a:chExt cx="812800" cy="812800"/>
          </a:xfrm>
        </p:grpSpPr>
        <p:sp>
          <p:nvSpPr>
            <p:cNvPr id="1165" name="Google Shape;1165;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6" name="Google Shape;1166;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67" name="Google Shape;1167;p61"/>
          <p:cNvGrpSpPr/>
          <p:nvPr/>
        </p:nvGrpSpPr>
        <p:grpSpPr>
          <a:xfrm>
            <a:off x="5981168" y="2746052"/>
            <a:ext cx="712204" cy="712204"/>
            <a:chOff x="0" y="0"/>
            <a:chExt cx="812800" cy="812800"/>
          </a:xfrm>
        </p:grpSpPr>
        <p:sp>
          <p:nvSpPr>
            <p:cNvPr id="1168" name="Google Shape;1168;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9" name="Google Shape;1169;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70" name="Google Shape;1170;p61"/>
          <p:cNvGrpSpPr/>
          <p:nvPr/>
        </p:nvGrpSpPr>
        <p:grpSpPr>
          <a:xfrm>
            <a:off x="7270198" y="2264788"/>
            <a:ext cx="712204" cy="712204"/>
            <a:chOff x="0" y="0"/>
            <a:chExt cx="812800" cy="812800"/>
          </a:xfrm>
        </p:grpSpPr>
        <p:sp>
          <p:nvSpPr>
            <p:cNvPr id="1171" name="Google Shape;1171;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72" name="Google Shape;1172;p61"/>
            <p:cNvSpPr txBox="1"/>
            <p:nvPr/>
          </p:nvSpPr>
          <p:spPr>
            <a:xfrm>
              <a:off x="76200" y="95250"/>
              <a:ext cx="660400" cy="6413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73" name="Google Shape;1173;p61"/>
          <p:cNvGrpSpPr/>
          <p:nvPr/>
        </p:nvGrpSpPr>
        <p:grpSpPr>
          <a:xfrm rot="2700000">
            <a:off x="-1198237" y="-1460891"/>
            <a:ext cx="3707699" cy="1782547"/>
            <a:chOff x="0" y="0"/>
            <a:chExt cx="660400" cy="317500"/>
          </a:xfrm>
        </p:grpSpPr>
        <p:sp>
          <p:nvSpPr>
            <p:cNvPr id="1174" name="Google Shape;1174;p6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75" name="Google Shape;1175;p61"/>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176" name="Google Shape;1176;p61"/>
          <p:cNvCxnSpPr/>
          <p:nvPr/>
        </p:nvCxnSpPr>
        <p:spPr>
          <a:xfrm>
            <a:off x="-1429543" y="-1051116"/>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177" name="Google Shape;1177;p61"/>
          <p:cNvCxnSpPr/>
          <p:nvPr/>
        </p:nvCxnSpPr>
        <p:spPr>
          <a:xfrm>
            <a:off x="-1536517" y="-894778"/>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178" name="Google Shape;1178;p61"/>
          <p:cNvCxnSpPr/>
          <p:nvPr/>
        </p:nvCxnSpPr>
        <p:spPr>
          <a:xfrm>
            <a:off x="-1626318" y="-715543"/>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179" name="Google Shape;1179;p61"/>
          <p:cNvCxnSpPr/>
          <p:nvPr/>
        </p:nvCxnSpPr>
        <p:spPr>
          <a:xfrm>
            <a:off x="-1689645" y="-522409"/>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180" name="Google Shape;1180;p61"/>
          <p:cNvCxnSpPr/>
          <p:nvPr/>
        </p:nvCxnSpPr>
        <p:spPr>
          <a:xfrm>
            <a:off x="-1761572" y="-302571"/>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181" name="Google Shape;1181;p61"/>
          <p:cNvCxnSpPr/>
          <p:nvPr/>
        </p:nvCxnSpPr>
        <p:spPr>
          <a:xfrm>
            <a:off x="-1821982" y="-80709"/>
            <a:ext cx="1981800" cy="1992797"/>
          </a:xfrm>
          <a:prstGeom prst="straightConnector1">
            <a:avLst/>
          </a:prstGeom>
          <a:noFill/>
          <a:ln w="28575" cap="flat" cmpd="sng">
            <a:solidFill>
              <a:srgbClr val="8CA9AD"/>
            </a:solidFill>
            <a:prstDash val="solid"/>
            <a:round/>
            <a:headEnd type="none" w="sm" len="sm"/>
            <a:tailEnd type="none" w="sm" len="sm"/>
          </a:ln>
        </p:spPr>
      </p:cxnSp>
      <p:sp>
        <p:nvSpPr>
          <p:cNvPr id="1182" name="Google Shape;1182;p61"/>
          <p:cNvSpPr txBox="1"/>
          <p:nvPr/>
        </p:nvSpPr>
        <p:spPr>
          <a:xfrm>
            <a:off x="2671992" y="566738"/>
            <a:ext cx="3800016" cy="369951"/>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b="0" i="0" u="none" strike="noStrike" cap="none">
                <a:solidFill>
                  <a:srgbClr val="227C9D"/>
                </a:solidFill>
                <a:latin typeface="Arial"/>
                <a:ea typeface="Arial"/>
                <a:cs typeface="Arial"/>
                <a:sym typeface="Arial"/>
              </a:rPr>
              <a:t>PROJECT TIMELINE</a:t>
            </a:r>
            <a:endParaRPr sz="700"/>
          </a:p>
        </p:txBody>
      </p:sp>
      <p:sp>
        <p:nvSpPr>
          <p:cNvPr id="1183" name="Google Shape;1183;p61"/>
          <p:cNvSpPr txBox="1"/>
          <p:nvPr/>
        </p:nvSpPr>
        <p:spPr>
          <a:xfrm>
            <a:off x="754471" y="3574997"/>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Concept</a:t>
            </a:r>
            <a:endParaRPr sz="700"/>
          </a:p>
        </p:txBody>
      </p:sp>
      <p:sp>
        <p:nvSpPr>
          <p:cNvPr id="1184" name="Google Shape;1184;p61"/>
          <p:cNvSpPr txBox="1"/>
          <p:nvPr/>
        </p:nvSpPr>
        <p:spPr>
          <a:xfrm>
            <a:off x="908950" y="2944832"/>
            <a:ext cx="712204"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JAN</a:t>
            </a:r>
            <a:endParaRPr sz="700"/>
          </a:p>
        </p:txBody>
      </p:sp>
      <p:sp>
        <p:nvSpPr>
          <p:cNvPr id="1185" name="Google Shape;1185;p61"/>
          <p:cNvSpPr txBox="1"/>
          <p:nvPr/>
        </p:nvSpPr>
        <p:spPr>
          <a:xfrm>
            <a:off x="384830" y="3800740"/>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86" name="Google Shape;1186;p61"/>
          <p:cNvSpPr txBox="1"/>
          <p:nvPr/>
        </p:nvSpPr>
        <p:spPr>
          <a:xfrm>
            <a:off x="2183812" y="2463568"/>
            <a:ext cx="712204"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FEB</a:t>
            </a:r>
            <a:endParaRPr sz="700"/>
          </a:p>
        </p:txBody>
      </p:sp>
      <p:sp>
        <p:nvSpPr>
          <p:cNvPr id="1187" name="Google Shape;1187;p61"/>
          <p:cNvSpPr txBox="1"/>
          <p:nvPr/>
        </p:nvSpPr>
        <p:spPr>
          <a:xfrm>
            <a:off x="3443481" y="2951993"/>
            <a:ext cx="712204"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MAR</a:t>
            </a:r>
            <a:endParaRPr sz="700"/>
          </a:p>
        </p:txBody>
      </p:sp>
      <p:sp>
        <p:nvSpPr>
          <p:cNvPr id="1188" name="Google Shape;1188;p61"/>
          <p:cNvSpPr txBox="1"/>
          <p:nvPr/>
        </p:nvSpPr>
        <p:spPr>
          <a:xfrm>
            <a:off x="4726587" y="2456408"/>
            <a:ext cx="712203"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APR</a:t>
            </a:r>
            <a:endParaRPr sz="700"/>
          </a:p>
        </p:txBody>
      </p:sp>
      <p:sp>
        <p:nvSpPr>
          <p:cNvPr id="1189" name="Google Shape;1189;p61"/>
          <p:cNvSpPr txBox="1"/>
          <p:nvPr/>
        </p:nvSpPr>
        <p:spPr>
          <a:xfrm>
            <a:off x="5987449" y="2944832"/>
            <a:ext cx="712203"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MAY</a:t>
            </a:r>
            <a:endParaRPr sz="700"/>
          </a:p>
        </p:txBody>
      </p:sp>
      <p:sp>
        <p:nvSpPr>
          <p:cNvPr id="1190" name="Google Shape;1190;p61"/>
          <p:cNvSpPr txBox="1"/>
          <p:nvPr/>
        </p:nvSpPr>
        <p:spPr>
          <a:xfrm>
            <a:off x="7270198" y="2463568"/>
            <a:ext cx="712204" cy="262255"/>
          </a:xfrm>
          <a:prstGeom prst="rect">
            <a:avLst/>
          </a:prstGeom>
          <a:noFill/>
          <a:ln>
            <a:noFill/>
          </a:ln>
        </p:spPr>
        <p:txBody>
          <a:bodyPr spcFirstLastPara="1" wrap="square" lIns="0" tIns="0" rIns="0" bIns="0" anchor="t" anchorCtr="0">
            <a:spAutoFit/>
          </a:bodyPr>
          <a:lstStyle/>
          <a:p>
            <a:pPr marL="0" marR="0" lvl="0" indent="0" algn="ctr" rtl="0">
              <a:lnSpc>
                <a:spcPct val="160021"/>
              </a:lnSpc>
              <a:spcBef>
                <a:spcPts val="0"/>
              </a:spcBef>
              <a:spcAft>
                <a:spcPts val="0"/>
              </a:spcAft>
              <a:buNone/>
            </a:pPr>
            <a:r>
              <a:rPr lang="en" sz="1400" b="1" i="0" u="none" strike="noStrike" cap="none">
                <a:solidFill>
                  <a:srgbClr val="FFFFFF"/>
                </a:solidFill>
                <a:latin typeface="DM Sans"/>
                <a:ea typeface="DM Sans"/>
                <a:cs typeface="DM Sans"/>
                <a:sym typeface="DM Sans"/>
              </a:rPr>
              <a:t>OCT</a:t>
            </a:r>
            <a:endParaRPr sz="700"/>
          </a:p>
        </p:txBody>
      </p:sp>
      <p:sp>
        <p:nvSpPr>
          <p:cNvPr id="1191" name="Google Shape;1191;p61"/>
          <p:cNvSpPr txBox="1"/>
          <p:nvPr/>
        </p:nvSpPr>
        <p:spPr>
          <a:xfrm>
            <a:off x="2029333" y="1296095"/>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Checklist</a:t>
            </a:r>
            <a:endParaRPr sz="700"/>
          </a:p>
        </p:txBody>
      </p:sp>
      <p:sp>
        <p:nvSpPr>
          <p:cNvPr id="1192" name="Google Shape;1192;p61"/>
          <p:cNvSpPr txBox="1"/>
          <p:nvPr/>
        </p:nvSpPr>
        <p:spPr>
          <a:xfrm>
            <a:off x="1659692" y="1521838"/>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3" name="Google Shape;1193;p61"/>
          <p:cNvSpPr txBox="1"/>
          <p:nvPr/>
        </p:nvSpPr>
        <p:spPr>
          <a:xfrm>
            <a:off x="3295231" y="3574997"/>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Sitemap</a:t>
            </a:r>
            <a:endParaRPr sz="700"/>
          </a:p>
        </p:txBody>
      </p:sp>
      <p:sp>
        <p:nvSpPr>
          <p:cNvPr id="1194" name="Google Shape;1194;p61"/>
          <p:cNvSpPr txBox="1"/>
          <p:nvPr/>
        </p:nvSpPr>
        <p:spPr>
          <a:xfrm>
            <a:off x="2925590" y="3800740"/>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5" name="Google Shape;1195;p61"/>
          <p:cNvSpPr txBox="1"/>
          <p:nvPr/>
        </p:nvSpPr>
        <p:spPr>
          <a:xfrm>
            <a:off x="4572108" y="1296095"/>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Prototype</a:t>
            </a:r>
            <a:endParaRPr sz="700"/>
          </a:p>
        </p:txBody>
      </p:sp>
      <p:sp>
        <p:nvSpPr>
          <p:cNvPr id="1196" name="Google Shape;1196;p61"/>
          <p:cNvSpPr txBox="1"/>
          <p:nvPr/>
        </p:nvSpPr>
        <p:spPr>
          <a:xfrm>
            <a:off x="4202467" y="1521838"/>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7" name="Google Shape;1197;p61"/>
          <p:cNvSpPr txBox="1"/>
          <p:nvPr/>
        </p:nvSpPr>
        <p:spPr>
          <a:xfrm>
            <a:off x="5826689" y="3574997"/>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Coding</a:t>
            </a:r>
            <a:endParaRPr sz="700"/>
          </a:p>
        </p:txBody>
      </p:sp>
      <p:sp>
        <p:nvSpPr>
          <p:cNvPr id="1198" name="Google Shape;1198;p61"/>
          <p:cNvSpPr txBox="1"/>
          <p:nvPr/>
        </p:nvSpPr>
        <p:spPr>
          <a:xfrm>
            <a:off x="5457048" y="3800740"/>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9" name="Google Shape;1199;p61"/>
          <p:cNvSpPr txBox="1"/>
          <p:nvPr/>
        </p:nvSpPr>
        <p:spPr>
          <a:xfrm>
            <a:off x="6961240" y="1296095"/>
            <a:ext cx="1021161" cy="1828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545454"/>
                </a:solidFill>
                <a:latin typeface="DM Sans"/>
                <a:ea typeface="DM Sans"/>
                <a:cs typeface="DM Sans"/>
                <a:sym typeface="DM Sans"/>
              </a:rPr>
              <a:t>Launch</a:t>
            </a:r>
            <a:endParaRPr sz="700"/>
          </a:p>
        </p:txBody>
      </p:sp>
      <p:sp>
        <p:nvSpPr>
          <p:cNvPr id="1200" name="Google Shape;1200;p61"/>
          <p:cNvSpPr txBox="1"/>
          <p:nvPr/>
        </p:nvSpPr>
        <p:spPr>
          <a:xfrm>
            <a:off x="6591599" y="1521838"/>
            <a:ext cx="1760443" cy="600075"/>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 sz="8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201" name="Google Shape;1201;p61"/>
          <p:cNvSpPr/>
          <p:nvPr/>
        </p:nvSpPr>
        <p:spPr>
          <a:xfrm>
            <a:off x="8602096" y="35188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202" name="Google Shape;1202;p61"/>
          <p:cNvSpPr/>
          <p:nvPr/>
        </p:nvSpPr>
        <p:spPr>
          <a:xfrm>
            <a:off x="8602096" y="406080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203" name="Google Shape;1203;p61"/>
          <p:cNvSpPr/>
          <p:nvPr/>
        </p:nvSpPr>
        <p:spPr>
          <a:xfrm rot="-5400000">
            <a:off x="8602096" y="4602705"/>
            <a:ext cx="541904"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204" name="Google Shape;1204;p61"/>
          <p:cNvSpPr/>
          <p:nvPr/>
        </p:nvSpPr>
        <p:spPr>
          <a:xfrm>
            <a:off x="8060191" y="2976991"/>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205" name="Google Shape;1205;p61"/>
          <p:cNvSpPr/>
          <p:nvPr/>
        </p:nvSpPr>
        <p:spPr>
          <a:xfrm>
            <a:off x="8060191" y="35188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206" name="Google Shape;1206;p61"/>
          <p:cNvSpPr/>
          <p:nvPr/>
        </p:nvSpPr>
        <p:spPr>
          <a:xfrm rot="5400000">
            <a:off x="7518286" y="406080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207" name="Google Shape;1207;p61"/>
          <p:cNvSpPr/>
          <p:nvPr/>
        </p:nvSpPr>
        <p:spPr>
          <a:xfrm rot="10800000">
            <a:off x="8060191" y="4602705"/>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208" name="Google Shape;1208;p61"/>
          <p:cNvSpPr/>
          <p:nvPr/>
        </p:nvSpPr>
        <p:spPr>
          <a:xfrm>
            <a:off x="7518287" y="4602705"/>
            <a:ext cx="541904"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62"/>
          <p:cNvPicPr preferRelativeResize="0"/>
          <p:nvPr/>
        </p:nvPicPr>
        <p:blipFill rotWithShape="1">
          <a:blip r:embed="rId3">
            <a:alphaModFix/>
          </a:blip>
          <a:srcRect/>
          <a:stretch/>
        </p:blipFill>
        <p:spPr>
          <a:xfrm>
            <a:off x="593038" y="1831729"/>
            <a:ext cx="3870945" cy="1193936"/>
          </a:xfrm>
          <a:prstGeom prst="rect">
            <a:avLst/>
          </a:prstGeom>
          <a:noFill/>
          <a:ln>
            <a:noFill/>
          </a:ln>
        </p:spPr>
      </p:pic>
      <p:grpSp>
        <p:nvGrpSpPr>
          <p:cNvPr id="1214" name="Google Shape;1214;p62"/>
          <p:cNvGrpSpPr/>
          <p:nvPr/>
        </p:nvGrpSpPr>
        <p:grpSpPr>
          <a:xfrm>
            <a:off x="5012941" y="849988"/>
            <a:ext cx="3295789" cy="1615380"/>
            <a:chOff x="0" y="-38100"/>
            <a:chExt cx="1736053" cy="850900"/>
          </a:xfrm>
        </p:grpSpPr>
        <p:sp>
          <p:nvSpPr>
            <p:cNvPr id="1215" name="Google Shape;1215;p62"/>
            <p:cNvSpPr/>
            <p:nvPr/>
          </p:nvSpPr>
          <p:spPr>
            <a:xfrm>
              <a:off x="0" y="0"/>
              <a:ext cx="1736053" cy="812800"/>
            </a:xfrm>
            <a:custGeom>
              <a:avLst/>
              <a:gdLst/>
              <a:ahLst/>
              <a:cxnLst/>
              <a:rect l="l" t="t" r="r" b="b"/>
              <a:pathLst>
                <a:path w="1736053" h="812800" extrusionOk="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16" name="Google Shape;1216;p62"/>
            <p:cNvSpPr txBox="1"/>
            <p:nvPr/>
          </p:nvSpPr>
          <p:spPr>
            <a:xfrm>
              <a:off x="0" y="-38100"/>
              <a:ext cx="1736053"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17" name="Google Shape;1217;p62"/>
          <p:cNvGrpSpPr/>
          <p:nvPr/>
        </p:nvGrpSpPr>
        <p:grpSpPr>
          <a:xfrm rot="-2700000">
            <a:off x="5693422" y="3600923"/>
            <a:ext cx="3707699" cy="1782547"/>
            <a:chOff x="0" y="0"/>
            <a:chExt cx="660400" cy="317500"/>
          </a:xfrm>
        </p:grpSpPr>
        <p:sp>
          <p:nvSpPr>
            <p:cNvPr id="1218" name="Google Shape;1218;p6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19" name="Google Shape;1219;p62"/>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220" name="Google Shape;1220;p62"/>
          <p:cNvCxnSpPr/>
          <p:nvPr/>
        </p:nvCxnSpPr>
        <p:spPr>
          <a:xfrm rot="10800000" flipH="1">
            <a:off x="7065772" y="3984744"/>
            <a:ext cx="2566351" cy="2592608"/>
          </a:xfrm>
          <a:prstGeom prst="straightConnector1">
            <a:avLst/>
          </a:prstGeom>
          <a:noFill/>
          <a:ln w="28575" cap="flat" cmpd="sng">
            <a:solidFill>
              <a:srgbClr val="8CA9AD"/>
            </a:solidFill>
            <a:prstDash val="solid"/>
            <a:round/>
            <a:headEnd type="none" w="sm" len="sm"/>
            <a:tailEnd type="none" w="sm" len="sm"/>
          </a:ln>
        </p:spPr>
      </p:cxnSp>
      <p:cxnSp>
        <p:nvCxnSpPr>
          <p:cNvPr id="1221" name="Google Shape;1221;p62"/>
          <p:cNvCxnSpPr/>
          <p:nvPr/>
        </p:nvCxnSpPr>
        <p:spPr>
          <a:xfrm rot="10800000" flipH="1">
            <a:off x="7222110" y="4164899"/>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222" name="Google Shape;1222;p62"/>
          <p:cNvCxnSpPr/>
          <p:nvPr/>
        </p:nvCxnSpPr>
        <p:spPr>
          <a:xfrm rot="10800000" flipH="1">
            <a:off x="7401345" y="4340556"/>
            <a:ext cx="2433571" cy="2433571"/>
          </a:xfrm>
          <a:prstGeom prst="straightConnector1">
            <a:avLst/>
          </a:prstGeom>
          <a:noFill/>
          <a:ln w="28575" cap="flat" cmpd="sng">
            <a:solidFill>
              <a:srgbClr val="8CA9AD"/>
            </a:solidFill>
            <a:prstDash val="solid"/>
            <a:round/>
            <a:headEnd type="none" w="sm" len="sm"/>
            <a:tailEnd type="none" w="sm" len="sm"/>
          </a:ln>
        </p:spPr>
      </p:cxnSp>
      <p:grpSp>
        <p:nvGrpSpPr>
          <p:cNvPr id="1223" name="Google Shape;1223;p62"/>
          <p:cNvGrpSpPr/>
          <p:nvPr/>
        </p:nvGrpSpPr>
        <p:grpSpPr>
          <a:xfrm>
            <a:off x="5012941" y="2605802"/>
            <a:ext cx="3295789" cy="1615380"/>
            <a:chOff x="0" y="-38100"/>
            <a:chExt cx="1736053" cy="850900"/>
          </a:xfrm>
        </p:grpSpPr>
        <p:sp>
          <p:nvSpPr>
            <p:cNvPr id="1224" name="Google Shape;1224;p62"/>
            <p:cNvSpPr/>
            <p:nvPr/>
          </p:nvSpPr>
          <p:spPr>
            <a:xfrm>
              <a:off x="0" y="0"/>
              <a:ext cx="1736053" cy="812800"/>
            </a:xfrm>
            <a:custGeom>
              <a:avLst/>
              <a:gdLst/>
              <a:ahLst/>
              <a:cxnLst/>
              <a:rect l="l" t="t" r="r" b="b"/>
              <a:pathLst>
                <a:path w="1736053" h="812800" extrusionOk="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25" name="Google Shape;1225;p62"/>
            <p:cNvSpPr txBox="1"/>
            <p:nvPr/>
          </p:nvSpPr>
          <p:spPr>
            <a:xfrm>
              <a:off x="0" y="-38100"/>
              <a:ext cx="1736053"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26" name="Google Shape;1226;p62"/>
          <p:cNvGrpSpPr/>
          <p:nvPr/>
        </p:nvGrpSpPr>
        <p:grpSpPr>
          <a:xfrm>
            <a:off x="4627178" y="1308081"/>
            <a:ext cx="771525" cy="771525"/>
            <a:chOff x="0" y="0"/>
            <a:chExt cx="812800" cy="812800"/>
          </a:xfrm>
        </p:grpSpPr>
        <p:sp>
          <p:nvSpPr>
            <p:cNvPr id="1227" name="Google Shape;1227;p6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28" name="Google Shape;1228;p6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29" name="Google Shape;1229;p62"/>
          <p:cNvGrpSpPr/>
          <p:nvPr/>
        </p:nvGrpSpPr>
        <p:grpSpPr>
          <a:xfrm>
            <a:off x="4627178" y="3063895"/>
            <a:ext cx="771525" cy="771525"/>
            <a:chOff x="0" y="0"/>
            <a:chExt cx="812800" cy="812800"/>
          </a:xfrm>
        </p:grpSpPr>
        <p:sp>
          <p:nvSpPr>
            <p:cNvPr id="1230" name="Google Shape;1230;p6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31" name="Google Shape;1231;p6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32" name="Google Shape;1232;p62"/>
          <p:cNvSpPr/>
          <p:nvPr/>
        </p:nvSpPr>
        <p:spPr>
          <a:xfrm>
            <a:off x="4745574" y="1486255"/>
            <a:ext cx="534733" cy="415177"/>
          </a:xfrm>
          <a:custGeom>
            <a:avLst/>
            <a:gdLst/>
            <a:ahLst/>
            <a:cxnLst/>
            <a:rect l="l" t="t" r="r" b="b"/>
            <a:pathLst>
              <a:path w="1069467" h="830353" extrusionOk="0">
                <a:moveTo>
                  <a:pt x="0" y="0"/>
                </a:moveTo>
                <a:lnTo>
                  <a:pt x="1069467" y="0"/>
                </a:lnTo>
                <a:lnTo>
                  <a:pt x="1069467" y="830353"/>
                </a:lnTo>
                <a:lnTo>
                  <a:pt x="0" y="830353"/>
                </a:lnTo>
                <a:lnTo>
                  <a:pt x="0" y="0"/>
                </a:lnTo>
                <a:close/>
              </a:path>
            </a:pathLst>
          </a:custGeom>
          <a:blipFill rotWithShape="1">
            <a:blip r:embed="rId4">
              <a:alphaModFix/>
            </a:blip>
            <a:stretch>
              <a:fillRect/>
            </a:stretch>
          </a:blipFill>
          <a:ln>
            <a:noFill/>
          </a:ln>
        </p:spPr>
        <p:txBody>
          <a:bodyPr/>
          <a:lstStyle/>
          <a:p>
            <a:endParaRPr lang="en-US"/>
          </a:p>
        </p:txBody>
      </p:sp>
      <p:sp>
        <p:nvSpPr>
          <p:cNvPr id="1233" name="Google Shape;1233;p62"/>
          <p:cNvSpPr/>
          <p:nvPr/>
        </p:nvSpPr>
        <p:spPr>
          <a:xfrm>
            <a:off x="4745574" y="3242069"/>
            <a:ext cx="534733" cy="415177"/>
          </a:xfrm>
          <a:custGeom>
            <a:avLst/>
            <a:gdLst/>
            <a:ahLst/>
            <a:cxnLst/>
            <a:rect l="l" t="t" r="r" b="b"/>
            <a:pathLst>
              <a:path w="1069467" h="830353" extrusionOk="0">
                <a:moveTo>
                  <a:pt x="0" y="0"/>
                </a:moveTo>
                <a:lnTo>
                  <a:pt x="1069467" y="0"/>
                </a:lnTo>
                <a:lnTo>
                  <a:pt x="1069467" y="830353"/>
                </a:lnTo>
                <a:lnTo>
                  <a:pt x="0" y="830353"/>
                </a:lnTo>
                <a:lnTo>
                  <a:pt x="0" y="0"/>
                </a:lnTo>
                <a:close/>
              </a:path>
            </a:pathLst>
          </a:custGeom>
          <a:blipFill rotWithShape="1">
            <a:blip r:embed="rId4">
              <a:alphaModFix/>
            </a:blip>
            <a:stretch>
              <a:fillRect/>
            </a:stretch>
          </a:blipFill>
          <a:ln>
            <a:noFill/>
          </a:ln>
        </p:spPr>
        <p:txBody>
          <a:bodyPr/>
          <a:lstStyle/>
          <a:p>
            <a:endParaRPr lang="en-US"/>
          </a:p>
        </p:txBody>
      </p:sp>
      <p:grpSp>
        <p:nvGrpSpPr>
          <p:cNvPr id="1234" name="Google Shape;1234;p62"/>
          <p:cNvGrpSpPr/>
          <p:nvPr/>
        </p:nvGrpSpPr>
        <p:grpSpPr>
          <a:xfrm rot="2700000">
            <a:off x="-1068717" y="-1891761"/>
            <a:ext cx="3707699" cy="1782547"/>
            <a:chOff x="0" y="0"/>
            <a:chExt cx="660400" cy="317500"/>
          </a:xfrm>
        </p:grpSpPr>
        <p:sp>
          <p:nvSpPr>
            <p:cNvPr id="1235" name="Google Shape;1235;p6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36" name="Google Shape;1236;p62"/>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237" name="Google Shape;1237;p62"/>
          <p:cNvCxnSpPr/>
          <p:nvPr/>
        </p:nvCxnSpPr>
        <p:spPr>
          <a:xfrm>
            <a:off x="-1300024" y="-1481987"/>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238" name="Google Shape;1238;p62"/>
          <p:cNvCxnSpPr/>
          <p:nvPr/>
        </p:nvCxnSpPr>
        <p:spPr>
          <a:xfrm>
            <a:off x="-1406997" y="-1325648"/>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239" name="Google Shape;1239;p62"/>
          <p:cNvCxnSpPr/>
          <p:nvPr/>
        </p:nvCxnSpPr>
        <p:spPr>
          <a:xfrm>
            <a:off x="-1496798" y="-1146413"/>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240" name="Google Shape;1240;p62"/>
          <p:cNvCxnSpPr/>
          <p:nvPr/>
        </p:nvCxnSpPr>
        <p:spPr>
          <a:xfrm>
            <a:off x="-1560125" y="-953280"/>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241" name="Google Shape;1241;p62"/>
          <p:cNvCxnSpPr/>
          <p:nvPr/>
        </p:nvCxnSpPr>
        <p:spPr>
          <a:xfrm>
            <a:off x="-1632052" y="-733441"/>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242" name="Google Shape;1242;p62"/>
          <p:cNvCxnSpPr/>
          <p:nvPr/>
        </p:nvCxnSpPr>
        <p:spPr>
          <a:xfrm>
            <a:off x="-1692462" y="-511579"/>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243" name="Google Shape;1243;p62"/>
          <p:cNvCxnSpPr/>
          <p:nvPr/>
        </p:nvCxnSpPr>
        <p:spPr>
          <a:xfrm>
            <a:off x="-1679578" y="-230763"/>
            <a:ext cx="1688743" cy="1680029"/>
          </a:xfrm>
          <a:prstGeom prst="straightConnector1">
            <a:avLst/>
          </a:prstGeom>
          <a:noFill/>
          <a:ln w="28575" cap="flat" cmpd="sng">
            <a:solidFill>
              <a:srgbClr val="8CA9AD"/>
            </a:solidFill>
            <a:prstDash val="solid"/>
            <a:round/>
            <a:headEnd type="none" w="sm" len="sm"/>
            <a:tailEnd type="none" w="sm" len="sm"/>
          </a:ln>
        </p:spPr>
      </p:cxnSp>
      <p:sp>
        <p:nvSpPr>
          <p:cNvPr id="1244" name="Google Shape;1244;p62"/>
          <p:cNvSpPr txBox="1"/>
          <p:nvPr/>
        </p:nvSpPr>
        <p:spPr>
          <a:xfrm>
            <a:off x="5589203" y="1248372"/>
            <a:ext cx="2351546" cy="85820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0" i="0" u="none" strike="noStrike" cap="none">
                <a:solidFill>
                  <a:srgbClr val="FFFFFF"/>
                </a:solidFill>
                <a:latin typeface="Sansita"/>
                <a:ea typeface="Sansita"/>
                <a:cs typeface="Sansita"/>
                <a:sym typeface="Sansita"/>
              </a:rPr>
              <a:t>“Lorem ipsum dolor sit amet, consectetur adipiscing elit. Etiam mattis, nunc vitae eleifend posuere, turpis mauris vestibulum purus, in pellentesque tellus elit vel nisl.”</a:t>
            </a:r>
            <a:endParaRPr sz="700"/>
          </a:p>
        </p:txBody>
      </p:sp>
      <p:sp>
        <p:nvSpPr>
          <p:cNvPr id="1245" name="Google Shape;1245;p62"/>
          <p:cNvSpPr txBox="1"/>
          <p:nvPr/>
        </p:nvSpPr>
        <p:spPr>
          <a:xfrm>
            <a:off x="915896" y="3033945"/>
            <a:ext cx="3225227" cy="3349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500" b="0" i="0" u="none" strike="noStrike" cap="none">
                <a:solidFill>
                  <a:srgbClr val="FE6D73"/>
                </a:solidFill>
                <a:latin typeface="Arial"/>
                <a:ea typeface="Arial"/>
                <a:cs typeface="Arial"/>
                <a:sym typeface="Arial"/>
              </a:rPr>
              <a:t>8 OUT OF 10</a:t>
            </a:r>
            <a:endParaRPr sz="700"/>
          </a:p>
        </p:txBody>
      </p:sp>
      <p:sp>
        <p:nvSpPr>
          <p:cNvPr id="1246" name="Google Shape;1246;p62"/>
          <p:cNvSpPr txBox="1"/>
          <p:nvPr/>
        </p:nvSpPr>
        <p:spPr>
          <a:xfrm>
            <a:off x="915896" y="3463181"/>
            <a:ext cx="3225227" cy="5429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800" b="1" i="0" u="none" strike="noStrike" cap="none">
                <a:solidFill>
                  <a:srgbClr val="545454"/>
                </a:solidFill>
                <a:latin typeface="DM Sans"/>
                <a:ea typeface="DM Sans"/>
                <a:cs typeface="DM Sans"/>
                <a:sym typeface="DM Sans"/>
              </a:rPr>
              <a:t>Customers are pleased</a:t>
            </a:r>
            <a:endParaRPr sz="700"/>
          </a:p>
          <a:p>
            <a:pPr marL="0" marR="0" lvl="0" indent="0" algn="ctr" rtl="0">
              <a:lnSpc>
                <a:spcPct val="120000"/>
              </a:lnSpc>
              <a:spcBef>
                <a:spcPts val="0"/>
              </a:spcBef>
              <a:spcAft>
                <a:spcPts val="0"/>
              </a:spcAft>
              <a:buNone/>
            </a:pPr>
            <a:r>
              <a:rPr lang="en" sz="1800" b="1" i="0" u="none" strike="noStrike" cap="none">
                <a:solidFill>
                  <a:srgbClr val="545454"/>
                </a:solidFill>
                <a:latin typeface="DM Sans"/>
                <a:ea typeface="DM Sans"/>
                <a:cs typeface="DM Sans"/>
                <a:sym typeface="DM Sans"/>
              </a:rPr>
              <a:t>with our services.</a:t>
            </a:r>
            <a:endParaRPr sz="700"/>
          </a:p>
        </p:txBody>
      </p:sp>
      <p:sp>
        <p:nvSpPr>
          <p:cNvPr id="1247" name="Google Shape;1247;p62"/>
          <p:cNvSpPr txBox="1"/>
          <p:nvPr/>
        </p:nvSpPr>
        <p:spPr>
          <a:xfrm>
            <a:off x="5589203" y="2140021"/>
            <a:ext cx="1432468" cy="17240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Daniel Gallego</a:t>
            </a:r>
            <a:endParaRPr sz="700"/>
          </a:p>
        </p:txBody>
      </p:sp>
      <p:grpSp>
        <p:nvGrpSpPr>
          <p:cNvPr id="1248" name="Google Shape;1248;p62"/>
          <p:cNvGrpSpPr/>
          <p:nvPr/>
        </p:nvGrpSpPr>
        <p:grpSpPr>
          <a:xfrm>
            <a:off x="5607319" y="1095664"/>
            <a:ext cx="110409" cy="105194"/>
            <a:chOff x="100414" y="113079"/>
            <a:chExt cx="611973" cy="583067"/>
          </a:xfrm>
        </p:grpSpPr>
        <p:sp>
          <p:nvSpPr>
            <p:cNvPr id="1249" name="Google Shape;1249;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50" name="Google Shape;1250;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51" name="Google Shape;1251;p62"/>
          <p:cNvGrpSpPr/>
          <p:nvPr/>
        </p:nvGrpSpPr>
        <p:grpSpPr>
          <a:xfrm>
            <a:off x="5753961" y="1095664"/>
            <a:ext cx="110409" cy="105194"/>
            <a:chOff x="100414" y="113079"/>
            <a:chExt cx="611973" cy="583067"/>
          </a:xfrm>
        </p:grpSpPr>
        <p:sp>
          <p:nvSpPr>
            <p:cNvPr id="1252" name="Google Shape;1252;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53" name="Google Shape;1253;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54" name="Google Shape;1254;p62"/>
          <p:cNvGrpSpPr/>
          <p:nvPr/>
        </p:nvGrpSpPr>
        <p:grpSpPr>
          <a:xfrm>
            <a:off x="5900602" y="1095664"/>
            <a:ext cx="110409" cy="105194"/>
            <a:chOff x="100414" y="113079"/>
            <a:chExt cx="611973" cy="583067"/>
          </a:xfrm>
        </p:grpSpPr>
        <p:sp>
          <p:nvSpPr>
            <p:cNvPr id="1255" name="Google Shape;1255;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56" name="Google Shape;1256;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57" name="Google Shape;1257;p62"/>
          <p:cNvGrpSpPr/>
          <p:nvPr/>
        </p:nvGrpSpPr>
        <p:grpSpPr>
          <a:xfrm>
            <a:off x="6047243" y="1095664"/>
            <a:ext cx="110409" cy="105194"/>
            <a:chOff x="100414" y="113079"/>
            <a:chExt cx="611973" cy="583067"/>
          </a:xfrm>
        </p:grpSpPr>
        <p:sp>
          <p:nvSpPr>
            <p:cNvPr id="1258" name="Google Shape;1258;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59" name="Google Shape;1259;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60" name="Google Shape;1260;p62"/>
          <p:cNvGrpSpPr/>
          <p:nvPr/>
        </p:nvGrpSpPr>
        <p:grpSpPr>
          <a:xfrm>
            <a:off x="6193884" y="1095664"/>
            <a:ext cx="110409" cy="105194"/>
            <a:chOff x="100414" y="113079"/>
            <a:chExt cx="611973" cy="583067"/>
          </a:xfrm>
        </p:grpSpPr>
        <p:sp>
          <p:nvSpPr>
            <p:cNvPr id="1261" name="Google Shape;1261;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62" name="Google Shape;1262;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63" name="Google Shape;1263;p62"/>
          <p:cNvSpPr txBox="1"/>
          <p:nvPr/>
        </p:nvSpPr>
        <p:spPr>
          <a:xfrm>
            <a:off x="5589203" y="3004186"/>
            <a:ext cx="2351546" cy="85820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0" i="0" u="none" strike="noStrike" cap="none">
                <a:solidFill>
                  <a:srgbClr val="FFFFFF"/>
                </a:solidFill>
                <a:latin typeface="Sansita"/>
                <a:ea typeface="Sansita"/>
                <a:cs typeface="Sansita"/>
                <a:sym typeface="Sansita"/>
              </a:rPr>
              <a:t>“Lorem ipsum dolor sit amet, consectetur adipiscing elit. Etiam mattis, nunc vitae eleifend posuere, turpis mauris vestibulum purus, in pellentesque tellus elit vel nisl.”</a:t>
            </a:r>
            <a:endParaRPr sz="700"/>
          </a:p>
        </p:txBody>
      </p:sp>
      <p:sp>
        <p:nvSpPr>
          <p:cNvPr id="1264" name="Google Shape;1264;p62"/>
          <p:cNvSpPr txBox="1"/>
          <p:nvPr/>
        </p:nvSpPr>
        <p:spPr>
          <a:xfrm>
            <a:off x="5589203" y="3895835"/>
            <a:ext cx="1432468" cy="17240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grpSp>
        <p:nvGrpSpPr>
          <p:cNvPr id="1265" name="Google Shape;1265;p62"/>
          <p:cNvGrpSpPr/>
          <p:nvPr/>
        </p:nvGrpSpPr>
        <p:grpSpPr>
          <a:xfrm>
            <a:off x="5607319" y="2851478"/>
            <a:ext cx="110409" cy="105194"/>
            <a:chOff x="100414" y="113079"/>
            <a:chExt cx="611973" cy="583067"/>
          </a:xfrm>
        </p:grpSpPr>
        <p:sp>
          <p:nvSpPr>
            <p:cNvPr id="1266" name="Google Shape;1266;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67" name="Google Shape;1267;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68" name="Google Shape;1268;p62"/>
          <p:cNvGrpSpPr/>
          <p:nvPr/>
        </p:nvGrpSpPr>
        <p:grpSpPr>
          <a:xfrm>
            <a:off x="5753961" y="2851478"/>
            <a:ext cx="110409" cy="105194"/>
            <a:chOff x="100414" y="113079"/>
            <a:chExt cx="611973" cy="583067"/>
          </a:xfrm>
        </p:grpSpPr>
        <p:sp>
          <p:nvSpPr>
            <p:cNvPr id="1269" name="Google Shape;1269;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70" name="Google Shape;1270;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71" name="Google Shape;1271;p62"/>
          <p:cNvGrpSpPr/>
          <p:nvPr/>
        </p:nvGrpSpPr>
        <p:grpSpPr>
          <a:xfrm>
            <a:off x="5900602" y="2851478"/>
            <a:ext cx="110409" cy="105194"/>
            <a:chOff x="100414" y="113079"/>
            <a:chExt cx="611973" cy="583067"/>
          </a:xfrm>
        </p:grpSpPr>
        <p:sp>
          <p:nvSpPr>
            <p:cNvPr id="1272" name="Google Shape;1272;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73" name="Google Shape;1273;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74" name="Google Shape;1274;p62"/>
          <p:cNvGrpSpPr/>
          <p:nvPr/>
        </p:nvGrpSpPr>
        <p:grpSpPr>
          <a:xfrm>
            <a:off x="6047243" y="2851478"/>
            <a:ext cx="110409" cy="105194"/>
            <a:chOff x="100414" y="113079"/>
            <a:chExt cx="611973" cy="583067"/>
          </a:xfrm>
        </p:grpSpPr>
        <p:sp>
          <p:nvSpPr>
            <p:cNvPr id="1275" name="Google Shape;1275;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76" name="Google Shape;1276;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77" name="Google Shape;1277;p62"/>
          <p:cNvGrpSpPr/>
          <p:nvPr/>
        </p:nvGrpSpPr>
        <p:grpSpPr>
          <a:xfrm>
            <a:off x="6193884" y="2851478"/>
            <a:ext cx="110409" cy="105194"/>
            <a:chOff x="100414" y="113079"/>
            <a:chExt cx="611973" cy="583067"/>
          </a:xfrm>
        </p:grpSpPr>
        <p:sp>
          <p:nvSpPr>
            <p:cNvPr id="1278" name="Google Shape;1278;p62"/>
            <p:cNvSpPr/>
            <p:nvPr/>
          </p:nvSpPr>
          <p:spPr>
            <a:xfrm>
              <a:off x="100414" y="113079"/>
              <a:ext cx="611973" cy="583067"/>
            </a:xfrm>
            <a:custGeom>
              <a:avLst/>
              <a:gdLst/>
              <a:ahLst/>
              <a:cxnLst/>
              <a:rect l="l" t="t" r="r" b="b"/>
              <a:pathLst>
                <a:path w="611973" h="583067" extrusionOk="0">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EFEF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79" name="Google Shape;1279;p62"/>
            <p:cNvSpPr txBox="1"/>
            <p:nvPr/>
          </p:nvSpPr>
          <p:spPr>
            <a:xfrm>
              <a:off x="228600" y="285750"/>
              <a:ext cx="355600" cy="3238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83"/>
        <p:cNvGrpSpPr/>
        <p:nvPr/>
      </p:nvGrpSpPr>
      <p:grpSpPr>
        <a:xfrm>
          <a:off x="0" y="0"/>
          <a:ext cx="0" cy="0"/>
          <a:chOff x="0" y="0"/>
          <a:chExt cx="0" cy="0"/>
        </a:xfrm>
      </p:grpSpPr>
      <p:sp>
        <p:nvSpPr>
          <p:cNvPr id="1284" name="Google Shape;1284;p63"/>
          <p:cNvSpPr txBox="1"/>
          <p:nvPr/>
        </p:nvSpPr>
        <p:spPr>
          <a:xfrm>
            <a:off x="1916957" y="1593850"/>
            <a:ext cx="5310085" cy="12985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MARKET ANALYSIS</a:t>
            </a:r>
            <a:endParaRPr sz="700"/>
          </a:p>
        </p:txBody>
      </p:sp>
      <p:sp>
        <p:nvSpPr>
          <p:cNvPr id="1285" name="Google Shape;1285;p63"/>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286" name="Google Shape;1286;p63"/>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287" name="Google Shape;1287;p63"/>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288" name="Google Shape;1288;p63"/>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289" name="Google Shape;1289;p63"/>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290" name="Google Shape;1290;p63"/>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291" name="Google Shape;1291;p63"/>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292" name="Google Shape;1292;p63"/>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293" name="Google Shape;1293;p63"/>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294" name="Google Shape;1294;p63"/>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295" name="Google Shape;1295;p63"/>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296" name="Google Shape;1296;p63"/>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297" name="Google Shape;1297;p63"/>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298" name="Google Shape;1298;p63"/>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299" name="Google Shape;1299;p63"/>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300" name="Google Shape;1300;p63"/>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301" name="Google Shape;1301;p63"/>
          <p:cNvSpPr/>
          <p:nvPr/>
        </p:nvSpPr>
        <p:spPr>
          <a:xfrm rot="5400000">
            <a:off x="2202780"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grpSp>
        <p:nvGrpSpPr>
          <p:cNvPr id="1302" name="Google Shape;1302;p63"/>
          <p:cNvGrpSpPr/>
          <p:nvPr/>
        </p:nvGrpSpPr>
        <p:grpSpPr>
          <a:xfrm rot="2700000">
            <a:off x="7190612" y="3787339"/>
            <a:ext cx="3707699" cy="1782547"/>
            <a:chOff x="0" y="0"/>
            <a:chExt cx="660400" cy="317500"/>
          </a:xfrm>
        </p:grpSpPr>
        <p:sp>
          <p:nvSpPr>
            <p:cNvPr id="1303" name="Google Shape;1303;p6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04" name="Google Shape;1304;p63"/>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305" name="Google Shape;1305;p63"/>
          <p:cNvCxnSpPr/>
          <p:nvPr/>
        </p:nvCxnSpPr>
        <p:spPr>
          <a:xfrm>
            <a:off x="6959305" y="4197114"/>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306" name="Google Shape;1306;p63"/>
          <p:cNvCxnSpPr/>
          <p:nvPr/>
        </p:nvCxnSpPr>
        <p:spPr>
          <a:xfrm>
            <a:off x="6852332" y="4353452"/>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307" name="Google Shape;1307;p63"/>
          <p:cNvCxnSpPr/>
          <p:nvPr/>
        </p:nvCxnSpPr>
        <p:spPr>
          <a:xfrm>
            <a:off x="6762531" y="4532688"/>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308" name="Google Shape;1308;p63"/>
          <p:cNvCxnSpPr/>
          <p:nvPr/>
        </p:nvCxnSpPr>
        <p:spPr>
          <a:xfrm>
            <a:off x="6699204" y="4725822"/>
            <a:ext cx="2345257" cy="2345257"/>
          </a:xfrm>
          <a:prstGeom prst="straightConnector1">
            <a:avLst/>
          </a:prstGeom>
          <a:noFill/>
          <a:ln w="28575" cap="flat" cmpd="sng">
            <a:solidFill>
              <a:srgbClr val="8CA9AD"/>
            </a:solidFill>
            <a:prstDash val="solid"/>
            <a:round/>
            <a:headEnd type="none" w="sm" len="sm"/>
            <a:tailEnd type="none" w="sm" len="sm"/>
          </a:ln>
        </p:spPr>
      </p:cxnSp>
      <p:cxnSp>
        <p:nvCxnSpPr>
          <p:cNvPr id="1309" name="Google Shape;1309;p63"/>
          <p:cNvCxnSpPr/>
          <p:nvPr/>
        </p:nvCxnSpPr>
        <p:spPr>
          <a:xfrm>
            <a:off x="6627277" y="4945660"/>
            <a:ext cx="2173837" cy="2173837"/>
          </a:xfrm>
          <a:prstGeom prst="straightConnector1">
            <a:avLst/>
          </a:prstGeom>
          <a:noFill/>
          <a:ln w="28575" cap="flat" cmpd="sng">
            <a:solidFill>
              <a:srgbClr val="8CA9AD"/>
            </a:solidFill>
            <a:prstDash val="solid"/>
            <a:round/>
            <a:headEnd type="none" w="sm" len="sm"/>
            <a:tailEnd type="none" w="sm" len="sm"/>
          </a:ln>
        </p:spPr>
      </p:cxnSp>
      <p:grpSp>
        <p:nvGrpSpPr>
          <p:cNvPr id="1310" name="Google Shape;1310;p63"/>
          <p:cNvGrpSpPr/>
          <p:nvPr/>
        </p:nvGrpSpPr>
        <p:grpSpPr>
          <a:xfrm rot="2700000">
            <a:off x="-688195" y="-1546660"/>
            <a:ext cx="3707699" cy="1782547"/>
            <a:chOff x="0" y="0"/>
            <a:chExt cx="660400" cy="317500"/>
          </a:xfrm>
        </p:grpSpPr>
        <p:sp>
          <p:nvSpPr>
            <p:cNvPr id="1311" name="Google Shape;1311;p6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12" name="Google Shape;1312;p63"/>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313" name="Google Shape;1313;p63"/>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314" name="Google Shape;1314;p63"/>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315" name="Google Shape;1315;p63"/>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316" name="Google Shape;1316;p63"/>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317" name="Google Shape;1317;p63"/>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318" name="Google Shape;1318;p63"/>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319" name="Google Shape;1319;p63"/>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320" name="Google Shape;1320;p63"/>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
        <p:nvSpPr>
          <p:cNvPr id="1321" name="Google Shape;1321;p63"/>
          <p:cNvSpPr txBox="1"/>
          <p:nvPr/>
        </p:nvSpPr>
        <p:spPr>
          <a:xfrm>
            <a:off x="1892100" y="2941638"/>
            <a:ext cx="5359800" cy="838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4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8"/>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211" name="Google Shape;211;p28"/>
          <p:cNvGrpSpPr/>
          <p:nvPr/>
        </p:nvGrpSpPr>
        <p:grpSpPr>
          <a:xfrm rot="-2700000">
            <a:off x="6836719" y="4286609"/>
            <a:ext cx="3707675" cy="1783378"/>
            <a:chOff x="0" y="0"/>
            <a:chExt cx="660400" cy="317650"/>
          </a:xfrm>
        </p:grpSpPr>
        <p:sp>
          <p:nvSpPr>
            <p:cNvPr id="212" name="Google Shape;212;p2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3" name="Google Shape;213;p28"/>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14" name="Google Shape;214;p28"/>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15" name="Google Shape;215;p28"/>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16" name="Google Shape;216;p28"/>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217" name="Google Shape;217;p28"/>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218" name="Google Shape;218;p28"/>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sp>
        <p:nvSpPr>
          <p:cNvPr id="219" name="Google Shape;219;p28"/>
          <p:cNvSpPr txBox="1"/>
          <p:nvPr/>
        </p:nvSpPr>
        <p:spPr>
          <a:xfrm>
            <a:off x="1221605" y="4164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640x452</a:t>
            </a:r>
            <a:endParaRPr sz="1800"/>
          </a:p>
        </p:txBody>
      </p:sp>
      <p:sp>
        <p:nvSpPr>
          <p:cNvPr id="220" name="Google Shape;220;p28"/>
          <p:cNvSpPr txBox="1"/>
          <p:nvPr/>
        </p:nvSpPr>
        <p:spPr>
          <a:xfrm>
            <a:off x="5821917" y="4164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5 Clusters</a:t>
            </a:r>
            <a:endParaRPr sz="1800"/>
          </a:p>
        </p:txBody>
      </p:sp>
      <p:pic>
        <p:nvPicPr>
          <p:cNvPr id="221" name="Google Shape;221;p28"/>
          <p:cNvPicPr preferRelativeResize="0"/>
          <p:nvPr/>
        </p:nvPicPr>
        <p:blipFill>
          <a:blip r:embed="rId4">
            <a:alphaModFix/>
          </a:blip>
          <a:stretch>
            <a:fillRect/>
          </a:stretch>
        </p:blipFill>
        <p:spPr>
          <a:xfrm>
            <a:off x="5125350" y="1261425"/>
            <a:ext cx="3769250" cy="2662049"/>
          </a:xfrm>
          <a:prstGeom prst="rect">
            <a:avLst/>
          </a:prstGeom>
          <a:noFill/>
          <a:ln>
            <a:noFill/>
          </a:ln>
        </p:spPr>
      </p:pic>
      <p:pic>
        <p:nvPicPr>
          <p:cNvPr id="222" name="Google Shape;222;p28"/>
          <p:cNvPicPr preferRelativeResize="0"/>
          <p:nvPr/>
        </p:nvPicPr>
        <p:blipFill>
          <a:blip r:embed="rId5">
            <a:alphaModFix/>
          </a:blip>
          <a:stretch>
            <a:fillRect/>
          </a:stretch>
        </p:blipFill>
        <p:spPr>
          <a:xfrm>
            <a:off x="510450" y="1341375"/>
            <a:ext cx="3670960" cy="2592600"/>
          </a:xfrm>
          <a:prstGeom prst="rect">
            <a:avLst/>
          </a:prstGeom>
          <a:noFill/>
          <a:ln>
            <a:noFill/>
          </a:ln>
        </p:spPr>
      </p:pic>
      <p:pic>
        <p:nvPicPr>
          <p:cNvPr id="223" name="Google Shape;223;p28"/>
          <p:cNvPicPr preferRelativeResize="0"/>
          <p:nvPr/>
        </p:nvPicPr>
        <p:blipFill>
          <a:blip r:embed="rId6">
            <a:alphaModFix/>
          </a:blip>
          <a:stretch>
            <a:fillRect/>
          </a:stretch>
        </p:blipFill>
        <p:spPr>
          <a:xfrm>
            <a:off x="3051170" y="4339775"/>
            <a:ext cx="3179810" cy="686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64"/>
          <p:cNvPicPr preferRelativeResize="0"/>
          <p:nvPr/>
        </p:nvPicPr>
        <p:blipFill rotWithShape="1">
          <a:blip r:embed="rId3">
            <a:alphaModFix/>
          </a:blip>
          <a:srcRect/>
          <a:stretch/>
        </p:blipFill>
        <p:spPr>
          <a:xfrm>
            <a:off x="4158929" y="260042"/>
            <a:ext cx="4628190" cy="4595164"/>
          </a:xfrm>
          <a:prstGeom prst="rect">
            <a:avLst/>
          </a:prstGeom>
          <a:noFill/>
          <a:ln>
            <a:noFill/>
          </a:ln>
        </p:spPr>
      </p:pic>
      <p:sp>
        <p:nvSpPr>
          <p:cNvPr id="1327" name="Google Shape;1327;p64"/>
          <p:cNvSpPr txBox="1"/>
          <p:nvPr/>
        </p:nvSpPr>
        <p:spPr>
          <a:xfrm>
            <a:off x="742565" y="837417"/>
            <a:ext cx="3483600" cy="4266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2800" b="0" i="0" u="none" strike="noStrike" cap="none">
                <a:solidFill>
                  <a:srgbClr val="227C9D"/>
                </a:solidFill>
                <a:latin typeface="Arial"/>
                <a:ea typeface="Arial"/>
                <a:cs typeface="Arial"/>
                <a:sym typeface="Arial"/>
              </a:rPr>
              <a:t>MARKET SHARE</a:t>
            </a:r>
            <a:endParaRPr sz="700"/>
          </a:p>
        </p:txBody>
      </p:sp>
      <p:grpSp>
        <p:nvGrpSpPr>
          <p:cNvPr id="1328" name="Google Shape;1328;p64"/>
          <p:cNvGrpSpPr/>
          <p:nvPr/>
        </p:nvGrpSpPr>
        <p:grpSpPr>
          <a:xfrm rot="2700000">
            <a:off x="-1347187" y="3755081"/>
            <a:ext cx="3707675" cy="1783378"/>
            <a:chOff x="0" y="0"/>
            <a:chExt cx="660400" cy="317650"/>
          </a:xfrm>
        </p:grpSpPr>
        <p:sp>
          <p:nvSpPr>
            <p:cNvPr id="1329" name="Google Shape;1329;p6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30" name="Google Shape;1330;p6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1" name="Google Shape;1331;p64"/>
          <p:cNvGrpSpPr/>
          <p:nvPr/>
        </p:nvGrpSpPr>
        <p:grpSpPr>
          <a:xfrm>
            <a:off x="742564" y="2600028"/>
            <a:ext cx="3023084" cy="513992"/>
            <a:chOff x="0" y="0"/>
            <a:chExt cx="1592438" cy="270750"/>
          </a:xfrm>
        </p:grpSpPr>
        <p:sp>
          <p:nvSpPr>
            <p:cNvPr id="1332" name="Google Shape;1332;p6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33" name="Google Shape;1333;p6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4" name="Google Shape;1334;p64"/>
          <p:cNvGrpSpPr/>
          <p:nvPr/>
        </p:nvGrpSpPr>
        <p:grpSpPr>
          <a:xfrm>
            <a:off x="742564" y="3233025"/>
            <a:ext cx="3023084" cy="513992"/>
            <a:chOff x="0" y="0"/>
            <a:chExt cx="1592438" cy="270750"/>
          </a:xfrm>
        </p:grpSpPr>
        <p:sp>
          <p:nvSpPr>
            <p:cNvPr id="1335" name="Google Shape;1335;p6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36" name="Google Shape;1336;p6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7" name="Google Shape;1337;p64"/>
          <p:cNvGrpSpPr/>
          <p:nvPr/>
        </p:nvGrpSpPr>
        <p:grpSpPr>
          <a:xfrm>
            <a:off x="742564" y="3866023"/>
            <a:ext cx="3023084" cy="513992"/>
            <a:chOff x="0" y="0"/>
            <a:chExt cx="1592438" cy="270750"/>
          </a:xfrm>
        </p:grpSpPr>
        <p:sp>
          <p:nvSpPr>
            <p:cNvPr id="1338" name="Google Shape;1338;p64"/>
            <p:cNvSpPr/>
            <p:nvPr/>
          </p:nvSpPr>
          <p:spPr>
            <a:xfrm>
              <a:off x="0" y="0"/>
              <a:ext cx="1592438" cy="270714"/>
            </a:xfrm>
            <a:custGeom>
              <a:avLst/>
              <a:gdLst/>
              <a:ahLst/>
              <a:cxnLst/>
              <a:rect l="l" t="t" r="r" b="b"/>
              <a:pathLst>
                <a:path w="1592438" h="270714" extrusionOk="0">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39" name="Google Shape;1339;p64"/>
            <p:cNvSpPr txBox="1"/>
            <p:nvPr/>
          </p:nvSpPr>
          <p:spPr>
            <a:xfrm>
              <a:off x="0" y="19050"/>
              <a:ext cx="1592400" cy="2517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40" name="Google Shape;1340;p64"/>
          <p:cNvSpPr txBox="1"/>
          <p:nvPr/>
        </p:nvSpPr>
        <p:spPr>
          <a:xfrm>
            <a:off x="914350" y="2738727"/>
            <a:ext cx="26559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01 - BRANDING</a:t>
            </a:r>
            <a:endParaRPr sz="700"/>
          </a:p>
        </p:txBody>
      </p:sp>
      <p:sp>
        <p:nvSpPr>
          <p:cNvPr id="1341" name="Google Shape;1341;p64"/>
          <p:cNvSpPr txBox="1"/>
          <p:nvPr/>
        </p:nvSpPr>
        <p:spPr>
          <a:xfrm>
            <a:off x="914350" y="3371724"/>
            <a:ext cx="26559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02 - WEBSITE</a:t>
            </a:r>
            <a:endParaRPr sz="700"/>
          </a:p>
        </p:txBody>
      </p:sp>
      <p:sp>
        <p:nvSpPr>
          <p:cNvPr id="1342" name="Google Shape;1342;p64"/>
          <p:cNvSpPr txBox="1"/>
          <p:nvPr/>
        </p:nvSpPr>
        <p:spPr>
          <a:xfrm>
            <a:off x="914350" y="4004721"/>
            <a:ext cx="26559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000" b="0" i="0" u="none" strike="noStrike" cap="none">
                <a:solidFill>
                  <a:srgbClr val="FFFFFF"/>
                </a:solidFill>
                <a:latin typeface="Arial"/>
                <a:ea typeface="Arial"/>
                <a:cs typeface="Arial"/>
                <a:sym typeface="Arial"/>
              </a:rPr>
              <a:t>03 - SOCIAL MEDIA</a:t>
            </a:r>
            <a:endParaRPr sz="700"/>
          </a:p>
        </p:txBody>
      </p:sp>
      <p:grpSp>
        <p:nvGrpSpPr>
          <p:cNvPr id="1343" name="Google Shape;1343;p64"/>
          <p:cNvGrpSpPr/>
          <p:nvPr/>
        </p:nvGrpSpPr>
        <p:grpSpPr>
          <a:xfrm rot="-2700000">
            <a:off x="7017624" y="-2045861"/>
            <a:ext cx="3707675" cy="1783378"/>
            <a:chOff x="0" y="0"/>
            <a:chExt cx="660400" cy="317650"/>
          </a:xfrm>
        </p:grpSpPr>
        <p:sp>
          <p:nvSpPr>
            <p:cNvPr id="1344" name="Google Shape;1344;p6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45" name="Google Shape;1345;p64"/>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346" name="Google Shape;1346;p64"/>
          <p:cNvCxnSpPr/>
          <p:nvPr/>
        </p:nvCxnSpPr>
        <p:spPr>
          <a:xfrm rot="10800000" flipH="1">
            <a:off x="8389677" y="-1661917"/>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1347" name="Google Shape;1347;p64"/>
          <p:cNvCxnSpPr/>
          <p:nvPr/>
        </p:nvCxnSpPr>
        <p:spPr>
          <a:xfrm rot="10800000" flipH="1">
            <a:off x="8546016" y="-1481744"/>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1348" name="Google Shape;1348;p64"/>
          <p:cNvCxnSpPr/>
          <p:nvPr/>
        </p:nvCxnSpPr>
        <p:spPr>
          <a:xfrm rot="10800000" flipH="1">
            <a:off x="8725251" y="-1306143"/>
            <a:ext cx="2433600" cy="2433600"/>
          </a:xfrm>
          <a:prstGeom prst="straightConnector1">
            <a:avLst/>
          </a:prstGeom>
          <a:noFill/>
          <a:ln w="28575" cap="flat" cmpd="sng">
            <a:solidFill>
              <a:srgbClr val="8CA9AD"/>
            </a:solidFill>
            <a:prstDash val="solid"/>
            <a:round/>
            <a:headEnd type="none" w="sm" len="sm"/>
            <a:tailEnd type="none" w="sm" len="sm"/>
          </a:ln>
        </p:spPr>
      </p:cxnSp>
      <p:cxnSp>
        <p:nvCxnSpPr>
          <p:cNvPr id="1349" name="Google Shape;1349;p64"/>
          <p:cNvCxnSpPr/>
          <p:nvPr/>
        </p:nvCxnSpPr>
        <p:spPr>
          <a:xfrm rot="10800000" flipH="1">
            <a:off x="8918385" y="-1154616"/>
            <a:ext cx="2345400" cy="2345400"/>
          </a:xfrm>
          <a:prstGeom prst="straightConnector1">
            <a:avLst/>
          </a:prstGeom>
          <a:noFill/>
          <a:ln w="28575" cap="flat" cmpd="sng">
            <a:solidFill>
              <a:srgbClr val="8CA9AD"/>
            </a:solidFill>
            <a:prstDash val="solid"/>
            <a:round/>
            <a:headEnd type="none" w="sm" len="sm"/>
            <a:tailEnd type="none" w="sm" len="sm"/>
          </a:ln>
        </p:spPr>
      </p:cxnSp>
      <p:cxnSp>
        <p:nvCxnSpPr>
          <p:cNvPr id="1350" name="Google Shape;1350;p64"/>
          <p:cNvCxnSpPr/>
          <p:nvPr/>
        </p:nvCxnSpPr>
        <p:spPr>
          <a:xfrm rot="10800000" flipH="1">
            <a:off x="9138223" y="-911089"/>
            <a:ext cx="2173800" cy="2173800"/>
          </a:xfrm>
          <a:prstGeom prst="straightConnector1">
            <a:avLst/>
          </a:prstGeom>
          <a:noFill/>
          <a:ln w="28575" cap="flat" cmpd="sng">
            <a:solidFill>
              <a:srgbClr val="8CA9AD"/>
            </a:solidFill>
            <a:prstDash val="solid"/>
            <a:round/>
            <a:headEnd type="none" w="sm" len="sm"/>
            <a:tailEnd type="none" w="sm" len="sm"/>
          </a:ln>
        </p:spPr>
      </p:cxnSp>
      <p:sp>
        <p:nvSpPr>
          <p:cNvPr id="1351" name="Google Shape;1351;p64"/>
          <p:cNvSpPr txBox="1"/>
          <p:nvPr/>
        </p:nvSpPr>
        <p:spPr>
          <a:xfrm>
            <a:off x="742565" y="1304374"/>
            <a:ext cx="3357000" cy="8493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65"/>
          <p:cNvSpPr txBox="1"/>
          <p:nvPr/>
        </p:nvSpPr>
        <p:spPr>
          <a:xfrm>
            <a:off x="2788653" y="695325"/>
            <a:ext cx="3800016" cy="717614"/>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b="0" i="0" u="none" strike="noStrike" cap="none">
                <a:solidFill>
                  <a:srgbClr val="227C9D"/>
                </a:solidFill>
                <a:latin typeface="Arial"/>
                <a:ea typeface="Arial"/>
                <a:cs typeface="Arial"/>
                <a:sym typeface="Arial"/>
              </a:rPr>
              <a:t>MARKET EVALUATION</a:t>
            </a:r>
            <a:endParaRPr sz="700"/>
          </a:p>
        </p:txBody>
      </p:sp>
      <p:grpSp>
        <p:nvGrpSpPr>
          <p:cNvPr id="1357" name="Google Shape;1357;p65"/>
          <p:cNvGrpSpPr/>
          <p:nvPr/>
        </p:nvGrpSpPr>
        <p:grpSpPr>
          <a:xfrm>
            <a:off x="3402785" y="4239969"/>
            <a:ext cx="2340270" cy="389181"/>
            <a:chOff x="0" y="0"/>
            <a:chExt cx="1232735" cy="205000"/>
          </a:xfrm>
        </p:grpSpPr>
        <p:sp>
          <p:nvSpPr>
            <p:cNvPr id="1358" name="Google Shape;1358;p65"/>
            <p:cNvSpPr/>
            <p:nvPr/>
          </p:nvSpPr>
          <p:spPr>
            <a:xfrm>
              <a:off x="0" y="0"/>
              <a:ext cx="1232735" cy="205000"/>
            </a:xfrm>
            <a:custGeom>
              <a:avLst/>
              <a:gdLst/>
              <a:ahLst/>
              <a:cxnLst/>
              <a:rect l="l" t="t" r="r" b="b"/>
              <a:pathLst>
                <a:path w="1232735" h="205000" extrusionOk="0">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9" name="Google Shape;1359;p65"/>
            <p:cNvSpPr txBox="1"/>
            <p:nvPr/>
          </p:nvSpPr>
          <p:spPr>
            <a:xfrm>
              <a:off x="0" y="19050"/>
              <a:ext cx="1232735"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0" name="Google Shape;1360;p65"/>
          <p:cNvGrpSpPr/>
          <p:nvPr/>
        </p:nvGrpSpPr>
        <p:grpSpPr>
          <a:xfrm>
            <a:off x="514350" y="4231617"/>
            <a:ext cx="2340270" cy="389181"/>
            <a:chOff x="0" y="0"/>
            <a:chExt cx="1232735" cy="205000"/>
          </a:xfrm>
        </p:grpSpPr>
        <p:sp>
          <p:nvSpPr>
            <p:cNvPr id="1361" name="Google Shape;1361;p65"/>
            <p:cNvSpPr/>
            <p:nvPr/>
          </p:nvSpPr>
          <p:spPr>
            <a:xfrm>
              <a:off x="0" y="0"/>
              <a:ext cx="1232735" cy="205000"/>
            </a:xfrm>
            <a:custGeom>
              <a:avLst/>
              <a:gdLst/>
              <a:ahLst/>
              <a:cxnLst/>
              <a:rect l="l" t="t" r="r" b="b"/>
              <a:pathLst>
                <a:path w="1232735" h="205000" extrusionOk="0">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62" name="Google Shape;1362;p65"/>
            <p:cNvSpPr txBox="1"/>
            <p:nvPr/>
          </p:nvSpPr>
          <p:spPr>
            <a:xfrm>
              <a:off x="0" y="19050"/>
              <a:ext cx="1232735"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3" name="Google Shape;1363;p65"/>
          <p:cNvGrpSpPr/>
          <p:nvPr/>
        </p:nvGrpSpPr>
        <p:grpSpPr>
          <a:xfrm>
            <a:off x="6295265" y="4239969"/>
            <a:ext cx="2340270" cy="389181"/>
            <a:chOff x="0" y="0"/>
            <a:chExt cx="1232735" cy="205000"/>
          </a:xfrm>
        </p:grpSpPr>
        <p:sp>
          <p:nvSpPr>
            <p:cNvPr id="1364" name="Google Shape;1364;p65"/>
            <p:cNvSpPr/>
            <p:nvPr/>
          </p:nvSpPr>
          <p:spPr>
            <a:xfrm>
              <a:off x="0" y="0"/>
              <a:ext cx="1232735" cy="205000"/>
            </a:xfrm>
            <a:custGeom>
              <a:avLst/>
              <a:gdLst/>
              <a:ahLst/>
              <a:cxnLst/>
              <a:rect l="l" t="t" r="r" b="b"/>
              <a:pathLst>
                <a:path w="1232735" h="205000" extrusionOk="0">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65" name="Google Shape;1365;p65"/>
            <p:cNvSpPr txBox="1"/>
            <p:nvPr/>
          </p:nvSpPr>
          <p:spPr>
            <a:xfrm>
              <a:off x="0" y="19050"/>
              <a:ext cx="1232735"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66" name="Google Shape;1366;p65"/>
          <p:cNvSpPr txBox="1"/>
          <p:nvPr/>
        </p:nvSpPr>
        <p:spPr>
          <a:xfrm>
            <a:off x="3244023" y="4339896"/>
            <a:ext cx="2655955" cy="2047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500" b="0" i="0" u="none" strike="noStrike" cap="none">
                <a:solidFill>
                  <a:srgbClr val="FFFFFF"/>
                </a:solidFill>
                <a:latin typeface="Arial"/>
                <a:ea typeface="Arial"/>
                <a:cs typeface="Arial"/>
                <a:sym typeface="Arial"/>
              </a:rPr>
              <a:t>02 - WEBSITE</a:t>
            </a:r>
            <a:endParaRPr sz="700"/>
          </a:p>
        </p:txBody>
      </p:sp>
      <p:sp>
        <p:nvSpPr>
          <p:cNvPr id="1367" name="Google Shape;1367;p65"/>
          <p:cNvSpPr txBox="1"/>
          <p:nvPr/>
        </p:nvSpPr>
        <p:spPr>
          <a:xfrm>
            <a:off x="349703" y="4339896"/>
            <a:ext cx="2655955" cy="2047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500" b="0" i="0" u="none" strike="noStrike" cap="none">
                <a:solidFill>
                  <a:srgbClr val="FFFFFF"/>
                </a:solidFill>
                <a:latin typeface="Arial"/>
                <a:ea typeface="Arial"/>
                <a:cs typeface="Arial"/>
                <a:sym typeface="Arial"/>
              </a:rPr>
              <a:t>01 - BRANDING</a:t>
            </a:r>
            <a:endParaRPr sz="700"/>
          </a:p>
        </p:txBody>
      </p:sp>
      <p:sp>
        <p:nvSpPr>
          <p:cNvPr id="1368" name="Google Shape;1368;p65"/>
          <p:cNvSpPr txBox="1"/>
          <p:nvPr/>
        </p:nvSpPr>
        <p:spPr>
          <a:xfrm>
            <a:off x="6136461" y="4339896"/>
            <a:ext cx="2655954" cy="2047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500" b="0" i="0" u="none" strike="noStrike" cap="none">
                <a:solidFill>
                  <a:srgbClr val="FFFFFF"/>
                </a:solidFill>
                <a:latin typeface="Arial"/>
                <a:ea typeface="Arial"/>
                <a:cs typeface="Arial"/>
                <a:sym typeface="Arial"/>
              </a:rPr>
              <a:t>03 - SOCIAL MEDIA</a:t>
            </a:r>
            <a:endParaRPr sz="700"/>
          </a:p>
        </p:txBody>
      </p:sp>
      <p:pic>
        <p:nvPicPr>
          <p:cNvPr id="1369" name="Google Shape;1369;p65"/>
          <p:cNvPicPr preferRelativeResize="0"/>
          <p:nvPr/>
        </p:nvPicPr>
        <p:blipFill rotWithShape="1">
          <a:blip r:embed="rId3">
            <a:alphaModFix/>
          </a:blip>
          <a:srcRect/>
          <a:stretch/>
        </p:blipFill>
        <p:spPr>
          <a:xfrm>
            <a:off x="3313931" y="1577594"/>
            <a:ext cx="2516138" cy="2516138"/>
          </a:xfrm>
          <a:prstGeom prst="rect">
            <a:avLst/>
          </a:prstGeom>
          <a:noFill/>
          <a:ln>
            <a:noFill/>
          </a:ln>
        </p:spPr>
      </p:pic>
      <p:pic>
        <p:nvPicPr>
          <p:cNvPr id="1370" name="Google Shape;1370;p65"/>
          <p:cNvPicPr preferRelativeResize="0"/>
          <p:nvPr/>
        </p:nvPicPr>
        <p:blipFill rotWithShape="1">
          <a:blip r:embed="rId4">
            <a:alphaModFix/>
          </a:blip>
          <a:srcRect/>
          <a:stretch/>
        </p:blipFill>
        <p:spPr>
          <a:xfrm>
            <a:off x="420286" y="1577707"/>
            <a:ext cx="2514786" cy="2514786"/>
          </a:xfrm>
          <a:prstGeom prst="rect">
            <a:avLst/>
          </a:prstGeom>
          <a:noFill/>
          <a:ln>
            <a:noFill/>
          </a:ln>
        </p:spPr>
      </p:pic>
      <p:pic>
        <p:nvPicPr>
          <p:cNvPr id="1371" name="Google Shape;1371;p65"/>
          <p:cNvPicPr preferRelativeResize="0"/>
          <p:nvPr/>
        </p:nvPicPr>
        <p:blipFill rotWithShape="1">
          <a:blip r:embed="rId5">
            <a:alphaModFix/>
          </a:blip>
          <a:srcRect/>
          <a:stretch/>
        </p:blipFill>
        <p:spPr>
          <a:xfrm>
            <a:off x="6206369" y="1577594"/>
            <a:ext cx="2516138" cy="2516138"/>
          </a:xfrm>
          <a:prstGeom prst="rect">
            <a:avLst/>
          </a:prstGeom>
          <a:noFill/>
          <a:ln>
            <a:noFill/>
          </a:ln>
        </p:spPr>
      </p:pic>
      <p:grpSp>
        <p:nvGrpSpPr>
          <p:cNvPr id="1372" name="Google Shape;1372;p65"/>
          <p:cNvGrpSpPr/>
          <p:nvPr/>
        </p:nvGrpSpPr>
        <p:grpSpPr>
          <a:xfrm rot="2700000">
            <a:off x="-953215" y="-1703401"/>
            <a:ext cx="3707699" cy="1782547"/>
            <a:chOff x="0" y="0"/>
            <a:chExt cx="660400" cy="317500"/>
          </a:xfrm>
        </p:grpSpPr>
        <p:sp>
          <p:nvSpPr>
            <p:cNvPr id="1373" name="Google Shape;1373;p65"/>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74" name="Google Shape;1374;p65"/>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375" name="Google Shape;1375;p65"/>
          <p:cNvCxnSpPr/>
          <p:nvPr/>
        </p:nvCxnSpPr>
        <p:spPr>
          <a:xfrm>
            <a:off x="-1184522" y="-1293626"/>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376" name="Google Shape;1376;p65"/>
          <p:cNvCxnSpPr/>
          <p:nvPr/>
        </p:nvCxnSpPr>
        <p:spPr>
          <a:xfrm>
            <a:off x="-1291495" y="-1137288"/>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377" name="Google Shape;1377;p65"/>
          <p:cNvCxnSpPr/>
          <p:nvPr/>
        </p:nvCxnSpPr>
        <p:spPr>
          <a:xfrm>
            <a:off x="-1381296" y="-958053"/>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378" name="Google Shape;1378;p65"/>
          <p:cNvCxnSpPr/>
          <p:nvPr/>
        </p:nvCxnSpPr>
        <p:spPr>
          <a:xfrm>
            <a:off x="-1444623" y="-764919"/>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379" name="Google Shape;1379;p65"/>
          <p:cNvCxnSpPr/>
          <p:nvPr/>
        </p:nvCxnSpPr>
        <p:spPr>
          <a:xfrm>
            <a:off x="-1516550" y="-545081"/>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380" name="Google Shape;1380;p65"/>
          <p:cNvCxnSpPr/>
          <p:nvPr/>
        </p:nvCxnSpPr>
        <p:spPr>
          <a:xfrm>
            <a:off x="-1576960" y="-323219"/>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381" name="Google Shape;1381;p65"/>
          <p:cNvCxnSpPr/>
          <p:nvPr/>
        </p:nvCxnSpPr>
        <p:spPr>
          <a:xfrm>
            <a:off x="-1564076" y="-42402"/>
            <a:ext cx="1688743" cy="1680029"/>
          </a:xfrm>
          <a:prstGeom prst="straightConnector1">
            <a:avLst/>
          </a:prstGeom>
          <a:noFill/>
          <a:ln w="28575" cap="flat" cmpd="sng">
            <a:solidFill>
              <a:srgbClr val="8CA9AD"/>
            </a:solidFill>
            <a:prstDash val="solid"/>
            <a:round/>
            <a:headEnd type="none" w="sm" len="sm"/>
            <a:tailEnd type="none" w="sm" len="sm"/>
          </a:ln>
        </p:spPr>
      </p:cxnSp>
      <p:sp>
        <p:nvSpPr>
          <p:cNvPr id="1382" name="Google Shape;1382;p65"/>
          <p:cNvSpPr/>
          <p:nvPr/>
        </p:nvSpPr>
        <p:spPr>
          <a:xfrm rot="10800000">
            <a:off x="6952303" y="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383" name="Google Shape;1383;p65"/>
          <p:cNvSpPr/>
          <p:nvPr/>
        </p:nvSpPr>
        <p:spPr>
          <a:xfrm rot="-5400000">
            <a:off x="7494208" y="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
        <p:nvSpPr>
          <p:cNvPr id="1384" name="Google Shape;1384;p65"/>
          <p:cNvSpPr/>
          <p:nvPr/>
        </p:nvSpPr>
        <p:spPr>
          <a:xfrm rot="10800000">
            <a:off x="7494207" y="534587"/>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8">
              <a:alphaModFix/>
            </a:blip>
            <a:stretch>
              <a:fillRect/>
            </a:stretch>
          </a:blipFill>
          <a:ln>
            <a:noFill/>
          </a:ln>
        </p:spPr>
        <p:txBody>
          <a:bodyPr/>
          <a:lstStyle/>
          <a:p>
            <a:endParaRPr lang="en-US"/>
          </a:p>
        </p:txBody>
      </p:sp>
      <p:sp>
        <p:nvSpPr>
          <p:cNvPr id="1385" name="Google Shape;1385;p65"/>
          <p:cNvSpPr/>
          <p:nvPr/>
        </p:nvSpPr>
        <p:spPr>
          <a:xfrm rot="10800000">
            <a:off x="8613178" y="14288"/>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
        <p:nvSpPr>
          <p:cNvPr id="1386" name="Google Shape;1386;p65"/>
          <p:cNvSpPr/>
          <p:nvPr/>
        </p:nvSpPr>
        <p:spPr>
          <a:xfrm>
            <a:off x="8613178" y="-527617"/>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387" name="Google Shape;1387;p65"/>
          <p:cNvSpPr/>
          <p:nvPr/>
        </p:nvSpPr>
        <p:spPr>
          <a:xfrm>
            <a:off x="8071274" y="556192"/>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388" name="Google Shape;1388;p65"/>
          <p:cNvSpPr/>
          <p:nvPr/>
        </p:nvSpPr>
        <p:spPr>
          <a:xfrm>
            <a:off x="8613178" y="556192"/>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8">
              <a:alphaModFix/>
            </a:blip>
            <a:stretch>
              <a:fillRect/>
            </a:stretch>
          </a:blipFill>
          <a:ln>
            <a:noFill/>
          </a:ln>
        </p:spPr>
        <p:txBody>
          <a:bodyPr/>
          <a:lstStyle/>
          <a:p>
            <a:endParaRPr lang="en-US"/>
          </a:p>
        </p:txBody>
      </p:sp>
      <p:sp>
        <p:nvSpPr>
          <p:cNvPr id="1389" name="Google Shape;1389;p65"/>
          <p:cNvSpPr/>
          <p:nvPr/>
        </p:nvSpPr>
        <p:spPr>
          <a:xfrm rot="5400000">
            <a:off x="6952303" y="54190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pic>
        <p:nvPicPr>
          <p:cNvPr id="1394" name="Google Shape;1394;p66"/>
          <p:cNvPicPr preferRelativeResize="0"/>
          <p:nvPr/>
        </p:nvPicPr>
        <p:blipFill rotWithShape="1">
          <a:blip r:embed="rId3">
            <a:alphaModFix/>
          </a:blip>
          <a:srcRect/>
          <a:stretch/>
        </p:blipFill>
        <p:spPr>
          <a:xfrm>
            <a:off x="566501" y="947686"/>
            <a:ext cx="8010997" cy="4049690"/>
          </a:xfrm>
          <a:prstGeom prst="rect">
            <a:avLst/>
          </a:prstGeom>
          <a:noFill/>
          <a:ln>
            <a:noFill/>
          </a:ln>
        </p:spPr>
      </p:pic>
      <p:grpSp>
        <p:nvGrpSpPr>
          <p:cNvPr id="1395" name="Google Shape;1395;p66"/>
          <p:cNvGrpSpPr/>
          <p:nvPr/>
        </p:nvGrpSpPr>
        <p:grpSpPr>
          <a:xfrm rot="2700000">
            <a:off x="-1583067" y="-2170649"/>
            <a:ext cx="3707699" cy="1782547"/>
            <a:chOff x="0" y="0"/>
            <a:chExt cx="660400" cy="317500"/>
          </a:xfrm>
        </p:grpSpPr>
        <p:sp>
          <p:nvSpPr>
            <p:cNvPr id="1396" name="Google Shape;1396;p66"/>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97" name="Google Shape;1397;p66"/>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398" name="Google Shape;1398;p66"/>
          <p:cNvCxnSpPr/>
          <p:nvPr/>
        </p:nvCxnSpPr>
        <p:spPr>
          <a:xfrm>
            <a:off x="-1814374" y="-1760874"/>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399" name="Google Shape;1399;p66"/>
          <p:cNvCxnSpPr/>
          <p:nvPr/>
        </p:nvCxnSpPr>
        <p:spPr>
          <a:xfrm>
            <a:off x="-1921347" y="-1604536"/>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400" name="Google Shape;1400;p66"/>
          <p:cNvCxnSpPr/>
          <p:nvPr/>
        </p:nvCxnSpPr>
        <p:spPr>
          <a:xfrm>
            <a:off x="-2011148" y="-1425300"/>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401" name="Google Shape;1401;p66"/>
          <p:cNvCxnSpPr/>
          <p:nvPr/>
        </p:nvCxnSpPr>
        <p:spPr>
          <a:xfrm>
            <a:off x="-2074475" y="-1232167"/>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402" name="Google Shape;1402;p66"/>
          <p:cNvCxnSpPr/>
          <p:nvPr/>
        </p:nvCxnSpPr>
        <p:spPr>
          <a:xfrm>
            <a:off x="-2146402" y="-1012328"/>
            <a:ext cx="2173837" cy="2173837"/>
          </a:xfrm>
          <a:prstGeom prst="straightConnector1">
            <a:avLst/>
          </a:prstGeom>
          <a:noFill/>
          <a:ln w="28575" cap="flat" cmpd="sng">
            <a:solidFill>
              <a:srgbClr val="8CA9AD"/>
            </a:solidFill>
            <a:prstDash val="solid"/>
            <a:round/>
            <a:headEnd type="none" w="sm" len="sm"/>
            <a:tailEnd type="none" w="sm" len="sm"/>
          </a:ln>
        </p:spPr>
      </p:cxnSp>
      <p:sp>
        <p:nvSpPr>
          <p:cNvPr id="1403" name="Google Shape;1403;p66"/>
          <p:cNvSpPr txBox="1"/>
          <p:nvPr/>
        </p:nvSpPr>
        <p:spPr>
          <a:xfrm>
            <a:off x="949394" y="837417"/>
            <a:ext cx="3122839" cy="369951"/>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2800" b="0" i="0" u="none" strike="noStrike" cap="none">
                <a:solidFill>
                  <a:srgbClr val="227C9D"/>
                </a:solidFill>
                <a:latin typeface="Arial"/>
                <a:ea typeface="Arial"/>
                <a:cs typeface="Arial"/>
                <a:sym typeface="Arial"/>
              </a:rPr>
              <a:t>MARKET TREND</a:t>
            </a:r>
            <a:endParaRPr sz="700"/>
          </a:p>
        </p:txBody>
      </p:sp>
      <p:sp>
        <p:nvSpPr>
          <p:cNvPr id="1404" name="Google Shape;1404;p66"/>
          <p:cNvSpPr txBox="1"/>
          <p:nvPr/>
        </p:nvSpPr>
        <p:spPr>
          <a:xfrm>
            <a:off x="4072233" y="785029"/>
            <a:ext cx="4122373" cy="542925"/>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405" name="Google Shape;1405;p66"/>
          <p:cNvSpPr/>
          <p:nvPr/>
        </p:nvSpPr>
        <p:spPr>
          <a:xfrm rot="10800000">
            <a:off x="8096144" y="3531054"/>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06" name="Google Shape;1406;p66"/>
          <p:cNvSpPr/>
          <p:nvPr/>
        </p:nvSpPr>
        <p:spPr>
          <a:xfrm>
            <a:off x="8633286" y="354534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07" name="Google Shape;1407;p66"/>
          <p:cNvSpPr/>
          <p:nvPr/>
        </p:nvSpPr>
        <p:spPr>
          <a:xfrm>
            <a:off x="8091381" y="408724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08" name="Google Shape;1408;p66"/>
          <p:cNvSpPr/>
          <p:nvPr/>
        </p:nvSpPr>
        <p:spPr>
          <a:xfrm rot="10800000">
            <a:off x="8091381" y="462915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09" name="Google Shape;1409;p66"/>
          <p:cNvSpPr/>
          <p:nvPr/>
        </p:nvSpPr>
        <p:spPr>
          <a:xfrm rot="-5400000">
            <a:off x="8633286" y="462915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413"/>
        <p:cNvGrpSpPr/>
        <p:nvPr/>
      </p:nvGrpSpPr>
      <p:grpSpPr>
        <a:xfrm>
          <a:off x="0" y="0"/>
          <a:ext cx="0" cy="0"/>
          <a:chOff x="0" y="0"/>
          <a:chExt cx="0" cy="0"/>
        </a:xfrm>
      </p:grpSpPr>
      <p:sp>
        <p:nvSpPr>
          <p:cNvPr id="1414" name="Google Shape;1414;p67"/>
          <p:cNvSpPr txBox="1"/>
          <p:nvPr/>
        </p:nvSpPr>
        <p:spPr>
          <a:xfrm>
            <a:off x="1916957" y="1596388"/>
            <a:ext cx="5310085" cy="12985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MARKET</a:t>
            </a:r>
            <a:endParaRPr sz="700"/>
          </a:p>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REPORT</a:t>
            </a:r>
            <a:endParaRPr sz="700"/>
          </a:p>
        </p:txBody>
      </p:sp>
      <p:sp>
        <p:nvSpPr>
          <p:cNvPr id="1415" name="Google Shape;1415;p67"/>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416" name="Google Shape;1416;p67"/>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17" name="Google Shape;1417;p67"/>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418" name="Google Shape;1418;p67"/>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19" name="Google Shape;1419;p67"/>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20" name="Google Shape;1420;p67"/>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21" name="Google Shape;1421;p67"/>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422" name="Google Shape;1422;p67"/>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423" name="Google Shape;1423;p67"/>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424" name="Google Shape;1424;p67"/>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425" name="Google Shape;1425;p67"/>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26" name="Google Shape;1426;p67"/>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427" name="Google Shape;1427;p67"/>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28" name="Google Shape;1428;p67"/>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29" name="Google Shape;1429;p67"/>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30" name="Google Shape;1430;p67"/>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31" name="Google Shape;1431;p67"/>
          <p:cNvSpPr/>
          <p:nvPr/>
        </p:nvSpPr>
        <p:spPr>
          <a:xfrm rot="5400000">
            <a:off x="2202780"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grpSp>
        <p:nvGrpSpPr>
          <p:cNvPr id="1432" name="Google Shape;1432;p67"/>
          <p:cNvGrpSpPr/>
          <p:nvPr/>
        </p:nvGrpSpPr>
        <p:grpSpPr>
          <a:xfrm rot="2700000">
            <a:off x="7190612" y="3787339"/>
            <a:ext cx="3707699" cy="1782547"/>
            <a:chOff x="0" y="0"/>
            <a:chExt cx="660400" cy="317500"/>
          </a:xfrm>
        </p:grpSpPr>
        <p:sp>
          <p:nvSpPr>
            <p:cNvPr id="1433" name="Google Shape;1433;p6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34" name="Google Shape;1434;p67"/>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435" name="Google Shape;1435;p67"/>
          <p:cNvCxnSpPr/>
          <p:nvPr/>
        </p:nvCxnSpPr>
        <p:spPr>
          <a:xfrm>
            <a:off x="6959305" y="4197114"/>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436" name="Google Shape;1436;p67"/>
          <p:cNvCxnSpPr/>
          <p:nvPr/>
        </p:nvCxnSpPr>
        <p:spPr>
          <a:xfrm>
            <a:off x="6852332" y="4353452"/>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437" name="Google Shape;1437;p67"/>
          <p:cNvCxnSpPr/>
          <p:nvPr/>
        </p:nvCxnSpPr>
        <p:spPr>
          <a:xfrm>
            <a:off x="6762531" y="4532688"/>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438" name="Google Shape;1438;p67"/>
          <p:cNvCxnSpPr/>
          <p:nvPr/>
        </p:nvCxnSpPr>
        <p:spPr>
          <a:xfrm>
            <a:off x="6699204" y="4725822"/>
            <a:ext cx="2345257" cy="2345257"/>
          </a:xfrm>
          <a:prstGeom prst="straightConnector1">
            <a:avLst/>
          </a:prstGeom>
          <a:noFill/>
          <a:ln w="28575" cap="flat" cmpd="sng">
            <a:solidFill>
              <a:srgbClr val="8CA9AD"/>
            </a:solidFill>
            <a:prstDash val="solid"/>
            <a:round/>
            <a:headEnd type="none" w="sm" len="sm"/>
            <a:tailEnd type="none" w="sm" len="sm"/>
          </a:ln>
        </p:spPr>
      </p:cxnSp>
      <p:cxnSp>
        <p:nvCxnSpPr>
          <p:cNvPr id="1439" name="Google Shape;1439;p67"/>
          <p:cNvCxnSpPr/>
          <p:nvPr/>
        </p:nvCxnSpPr>
        <p:spPr>
          <a:xfrm>
            <a:off x="6627277" y="4945660"/>
            <a:ext cx="2173837" cy="2173837"/>
          </a:xfrm>
          <a:prstGeom prst="straightConnector1">
            <a:avLst/>
          </a:prstGeom>
          <a:noFill/>
          <a:ln w="28575" cap="flat" cmpd="sng">
            <a:solidFill>
              <a:srgbClr val="8CA9AD"/>
            </a:solidFill>
            <a:prstDash val="solid"/>
            <a:round/>
            <a:headEnd type="none" w="sm" len="sm"/>
            <a:tailEnd type="none" w="sm" len="sm"/>
          </a:ln>
        </p:spPr>
      </p:cxnSp>
      <p:grpSp>
        <p:nvGrpSpPr>
          <p:cNvPr id="1440" name="Google Shape;1440;p67"/>
          <p:cNvGrpSpPr/>
          <p:nvPr/>
        </p:nvGrpSpPr>
        <p:grpSpPr>
          <a:xfrm rot="2700000">
            <a:off x="-688195" y="-1546660"/>
            <a:ext cx="3707699" cy="1782547"/>
            <a:chOff x="0" y="0"/>
            <a:chExt cx="660400" cy="317500"/>
          </a:xfrm>
        </p:grpSpPr>
        <p:sp>
          <p:nvSpPr>
            <p:cNvPr id="1441" name="Google Shape;1441;p6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42" name="Google Shape;1442;p67"/>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443" name="Google Shape;1443;p67"/>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444" name="Google Shape;1444;p67"/>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445" name="Google Shape;1445;p67"/>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446" name="Google Shape;1446;p67"/>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447" name="Google Shape;1447;p67"/>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448" name="Google Shape;1448;p67"/>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449" name="Google Shape;1449;p67"/>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450" name="Google Shape;1450;p67"/>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
        <p:nvSpPr>
          <p:cNvPr id="1451" name="Google Shape;1451;p67"/>
          <p:cNvSpPr txBox="1"/>
          <p:nvPr/>
        </p:nvSpPr>
        <p:spPr>
          <a:xfrm>
            <a:off x="1892100" y="2941638"/>
            <a:ext cx="5359800" cy="838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4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pic>
        <p:nvPicPr>
          <p:cNvPr id="1456" name="Google Shape;1456;p68"/>
          <p:cNvPicPr preferRelativeResize="0"/>
          <p:nvPr/>
        </p:nvPicPr>
        <p:blipFill rotWithShape="1">
          <a:blip r:embed="rId3">
            <a:alphaModFix/>
          </a:blip>
          <a:srcRect/>
          <a:stretch/>
        </p:blipFill>
        <p:spPr>
          <a:xfrm>
            <a:off x="3111880" y="712153"/>
            <a:ext cx="5608421" cy="3702064"/>
          </a:xfrm>
          <a:prstGeom prst="rect">
            <a:avLst/>
          </a:prstGeom>
          <a:noFill/>
          <a:ln>
            <a:noFill/>
          </a:ln>
        </p:spPr>
      </p:pic>
      <p:sp>
        <p:nvSpPr>
          <p:cNvPr id="1457" name="Google Shape;1457;p68"/>
          <p:cNvSpPr txBox="1"/>
          <p:nvPr/>
        </p:nvSpPr>
        <p:spPr>
          <a:xfrm>
            <a:off x="839052" y="846908"/>
            <a:ext cx="2740196" cy="717614"/>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2800" b="0" i="0" u="none" strike="noStrike" cap="none">
                <a:solidFill>
                  <a:srgbClr val="FE6D73"/>
                </a:solidFill>
                <a:latin typeface="Arial"/>
                <a:ea typeface="Arial"/>
                <a:cs typeface="Arial"/>
                <a:sym typeface="Arial"/>
              </a:rPr>
              <a:t>PRODUCT SALES</a:t>
            </a:r>
            <a:endParaRPr sz="700"/>
          </a:p>
        </p:txBody>
      </p:sp>
      <p:sp>
        <p:nvSpPr>
          <p:cNvPr id="1458" name="Google Shape;1458;p68"/>
          <p:cNvSpPr/>
          <p:nvPr/>
        </p:nvSpPr>
        <p:spPr>
          <a:xfrm rot="10800000">
            <a:off x="4763" y="2956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59" name="Google Shape;1459;p68"/>
          <p:cNvSpPr/>
          <p:nvPr/>
        </p:nvSpPr>
        <p:spPr>
          <a:xfrm>
            <a:off x="541905" y="2971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60" name="Google Shape;1460;p68"/>
          <p:cNvSpPr/>
          <p:nvPr/>
        </p:nvSpPr>
        <p:spPr>
          <a:xfrm>
            <a:off x="0" y="3513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61" name="Google Shape;1461;p68"/>
          <p:cNvSpPr/>
          <p:nvPr/>
        </p:nvSpPr>
        <p:spPr>
          <a:xfrm rot="10800000">
            <a:off x="0" y="4054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62" name="Google Shape;1462;p68"/>
          <p:cNvSpPr/>
          <p:nvPr/>
        </p:nvSpPr>
        <p:spPr>
          <a:xfrm rot="-5400000">
            <a:off x="541905" y="4054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63" name="Google Shape;1463;p68"/>
          <p:cNvSpPr/>
          <p:nvPr/>
        </p:nvSpPr>
        <p:spPr>
          <a:xfrm rot="10800000">
            <a:off x="541905" y="4601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
        <p:nvSpPr>
          <p:cNvPr id="1464" name="Google Shape;1464;p68"/>
          <p:cNvSpPr/>
          <p:nvPr/>
        </p:nvSpPr>
        <p:spPr>
          <a:xfrm rot="10800000">
            <a:off x="1660875" y="4059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465" name="Google Shape;1465;p68"/>
          <p:cNvSpPr/>
          <p:nvPr/>
        </p:nvSpPr>
        <p:spPr>
          <a:xfrm>
            <a:off x="1660875" y="3517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66" name="Google Shape;1466;p68"/>
          <p:cNvSpPr/>
          <p:nvPr/>
        </p:nvSpPr>
        <p:spPr>
          <a:xfrm rot="5400000">
            <a:off x="2202780" y="4059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467" name="Google Shape;1467;p68"/>
          <p:cNvSpPr/>
          <p:nvPr/>
        </p:nvSpPr>
        <p:spPr>
          <a:xfrm>
            <a:off x="1118971" y="4601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468" name="Google Shape;1468;p68"/>
          <p:cNvSpPr/>
          <p:nvPr/>
        </p:nvSpPr>
        <p:spPr>
          <a:xfrm>
            <a:off x="1660875" y="4601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
        <p:nvSpPr>
          <p:cNvPr id="1469" name="Google Shape;1469;p68"/>
          <p:cNvSpPr/>
          <p:nvPr/>
        </p:nvSpPr>
        <p:spPr>
          <a:xfrm rot="5400000">
            <a:off x="0" y="4596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grpSp>
        <p:nvGrpSpPr>
          <p:cNvPr id="1470" name="Google Shape;1470;p68"/>
          <p:cNvGrpSpPr/>
          <p:nvPr/>
        </p:nvGrpSpPr>
        <p:grpSpPr>
          <a:xfrm rot="8100000">
            <a:off x="8380429" y="-620491"/>
            <a:ext cx="3707699" cy="1782547"/>
            <a:chOff x="0" y="0"/>
            <a:chExt cx="660400" cy="317500"/>
          </a:xfrm>
        </p:grpSpPr>
        <p:sp>
          <p:nvSpPr>
            <p:cNvPr id="1471" name="Google Shape;1471;p68"/>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72" name="Google Shape;1472;p68"/>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473" name="Google Shape;1473;p68"/>
          <p:cNvCxnSpPr/>
          <p:nvPr/>
        </p:nvCxnSpPr>
        <p:spPr>
          <a:xfrm flipH="1">
            <a:off x="8149427" y="-1814374"/>
            <a:ext cx="2566351" cy="2592608"/>
          </a:xfrm>
          <a:prstGeom prst="straightConnector1">
            <a:avLst/>
          </a:prstGeom>
          <a:noFill/>
          <a:ln w="28575" cap="flat" cmpd="sng">
            <a:solidFill>
              <a:srgbClr val="8CA9AD"/>
            </a:solidFill>
            <a:prstDash val="solid"/>
            <a:round/>
            <a:headEnd type="none" w="sm" len="sm"/>
            <a:tailEnd type="none" w="sm" len="sm"/>
          </a:ln>
        </p:spPr>
      </p:cxnSp>
      <p:cxnSp>
        <p:nvCxnSpPr>
          <p:cNvPr id="1474" name="Google Shape;1474;p68"/>
          <p:cNvCxnSpPr/>
          <p:nvPr/>
        </p:nvCxnSpPr>
        <p:spPr>
          <a:xfrm flipH="1">
            <a:off x="8040013" y="-19213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475" name="Google Shape;1475;p68"/>
          <p:cNvCxnSpPr/>
          <p:nvPr/>
        </p:nvCxnSpPr>
        <p:spPr>
          <a:xfrm flipH="1">
            <a:off x="7946634" y="-2011148"/>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476" name="Google Shape;1476;p68"/>
          <p:cNvCxnSpPr/>
          <p:nvPr/>
        </p:nvCxnSpPr>
        <p:spPr>
          <a:xfrm flipH="1">
            <a:off x="7841813" y="-2074475"/>
            <a:ext cx="2345257" cy="2345258"/>
          </a:xfrm>
          <a:prstGeom prst="straightConnector1">
            <a:avLst/>
          </a:prstGeom>
          <a:noFill/>
          <a:ln w="28575" cap="flat" cmpd="sng">
            <a:solidFill>
              <a:srgbClr val="8CA9AD"/>
            </a:solidFill>
            <a:prstDash val="solid"/>
            <a:round/>
            <a:headEnd type="none" w="sm" len="sm"/>
            <a:tailEnd type="none" w="sm" len="sm"/>
          </a:ln>
        </p:spPr>
      </p:cxnSp>
      <p:cxnSp>
        <p:nvCxnSpPr>
          <p:cNvPr id="1477" name="Google Shape;1477;p68"/>
          <p:cNvCxnSpPr/>
          <p:nvPr/>
        </p:nvCxnSpPr>
        <p:spPr>
          <a:xfrm flipH="1">
            <a:off x="7793395" y="-2146402"/>
            <a:ext cx="2173837" cy="2173837"/>
          </a:xfrm>
          <a:prstGeom prst="straightConnector1">
            <a:avLst/>
          </a:prstGeom>
          <a:noFill/>
          <a:ln w="28575" cap="flat" cmpd="sng">
            <a:solidFill>
              <a:srgbClr val="8CA9AD"/>
            </a:solidFill>
            <a:prstDash val="solid"/>
            <a:round/>
            <a:headEnd type="none" w="sm" len="sm"/>
            <a:tailEnd type="none" w="sm" len="sm"/>
          </a:ln>
        </p:spPr>
      </p:cxnSp>
      <p:sp>
        <p:nvSpPr>
          <p:cNvPr id="1478" name="Google Shape;1478;p68"/>
          <p:cNvSpPr txBox="1"/>
          <p:nvPr/>
        </p:nvSpPr>
        <p:spPr>
          <a:xfrm>
            <a:off x="839053" y="1636836"/>
            <a:ext cx="2213971" cy="108585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grpSp>
        <p:nvGrpSpPr>
          <p:cNvPr id="1479" name="Google Shape;1479;p68"/>
          <p:cNvGrpSpPr/>
          <p:nvPr/>
        </p:nvGrpSpPr>
        <p:grpSpPr>
          <a:xfrm>
            <a:off x="6910510" y="4337657"/>
            <a:ext cx="1457548" cy="288399"/>
            <a:chOff x="0" y="0"/>
            <a:chExt cx="1036060" cy="205000"/>
          </a:xfrm>
        </p:grpSpPr>
        <p:sp>
          <p:nvSpPr>
            <p:cNvPr id="1480" name="Google Shape;1480;p68"/>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81" name="Google Shape;1481;p68"/>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82" name="Google Shape;1482;p68"/>
          <p:cNvSpPr txBox="1"/>
          <p:nvPr/>
        </p:nvSpPr>
        <p:spPr>
          <a:xfrm>
            <a:off x="6910510" y="4416134"/>
            <a:ext cx="1457546" cy="1457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03 - SOCIAL MEDIA</a:t>
            </a:r>
            <a:endParaRPr sz="700"/>
          </a:p>
        </p:txBody>
      </p:sp>
      <p:grpSp>
        <p:nvGrpSpPr>
          <p:cNvPr id="1483" name="Google Shape;1483;p68"/>
          <p:cNvGrpSpPr/>
          <p:nvPr/>
        </p:nvGrpSpPr>
        <p:grpSpPr>
          <a:xfrm>
            <a:off x="3806241" y="4340752"/>
            <a:ext cx="1457548" cy="288399"/>
            <a:chOff x="0" y="0"/>
            <a:chExt cx="1036060" cy="205000"/>
          </a:xfrm>
        </p:grpSpPr>
        <p:sp>
          <p:nvSpPr>
            <p:cNvPr id="1484" name="Google Shape;1484;p68"/>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85" name="Google Shape;1485;p68"/>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86" name="Google Shape;1486;p68"/>
          <p:cNvSpPr txBox="1"/>
          <p:nvPr/>
        </p:nvSpPr>
        <p:spPr>
          <a:xfrm>
            <a:off x="3806241" y="4419229"/>
            <a:ext cx="1457547" cy="1457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01 - BRANDING</a:t>
            </a:r>
            <a:endParaRPr sz="700"/>
          </a:p>
        </p:txBody>
      </p:sp>
      <p:grpSp>
        <p:nvGrpSpPr>
          <p:cNvPr id="1487" name="Google Shape;1487;p68"/>
          <p:cNvGrpSpPr/>
          <p:nvPr/>
        </p:nvGrpSpPr>
        <p:grpSpPr>
          <a:xfrm>
            <a:off x="5357713" y="4337657"/>
            <a:ext cx="1457548" cy="288399"/>
            <a:chOff x="0" y="0"/>
            <a:chExt cx="1036060" cy="205000"/>
          </a:xfrm>
        </p:grpSpPr>
        <p:sp>
          <p:nvSpPr>
            <p:cNvPr id="1488" name="Google Shape;1488;p68"/>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89" name="Google Shape;1489;p68"/>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90" name="Google Shape;1490;p68"/>
          <p:cNvSpPr txBox="1"/>
          <p:nvPr/>
        </p:nvSpPr>
        <p:spPr>
          <a:xfrm>
            <a:off x="5357713" y="4416134"/>
            <a:ext cx="1457547" cy="1457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02 - WEBSITE</a:t>
            </a:r>
            <a:endParaRPr sz="7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pic>
        <p:nvPicPr>
          <p:cNvPr id="1495" name="Google Shape;1495;p69"/>
          <p:cNvPicPr preferRelativeResize="0"/>
          <p:nvPr/>
        </p:nvPicPr>
        <p:blipFill rotWithShape="1">
          <a:blip r:embed="rId3">
            <a:alphaModFix/>
          </a:blip>
          <a:srcRect/>
          <a:stretch/>
        </p:blipFill>
        <p:spPr>
          <a:xfrm>
            <a:off x="3789950" y="156770"/>
            <a:ext cx="5107972" cy="4829959"/>
          </a:xfrm>
          <a:prstGeom prst="rect">
            <a:avLst/>
          </a:prstGeom>
          <a:noFill/>
          <a:ln>
            <a:noFill/>
          </a:ln>
        </p:spPr>
      </p:pic>
      <p:sp>
        <p:nvSpPr>
          <p:cNvPr id="1496" name="Google Shape;1496;p69"/>
          <p:cNvSpPr/>
          <p:nvPr/>
        </p:nvSpPr>
        <p:spPr>
          <a:xfrm>
            <a:off x="514350" y="1684596"/>
            <a:ext cx="737687" cy="73768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97" name="Google Shape;1497;p69"/>
          <p:cNvSpPr txBox="1"/>
          <p:nvPr/>
        </p:nvSpPr>
        <p:spPr>
          <a:xfrm>
            <a:off x="514350" y="1918827"/>
            <a:ext cx="737687" cy="240628"/>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1" i="0" u="none" strike="noStrike" cap="none">
                <a:solidFill>
                  <a:srgbClr val="FFFFFF"/>
                </a:solidFill>
                <a:latin typeface="IBM Plex Sans"/>
                <a:ea typeface="IBM Plex Sans"/>
                <a:cs typeface="IBM Plex Sans"/>
                <a:sym typeface="IBM Plex Sans"/>
              </a:rPr>
              <a:t>+10K</a:t>
            </a:r>
            <a:endParaRPr sz="700"/>
          </a:p>
        </p:txBody>
      </p:sp>
      <p:sp>
        <p:nvSpPr>
          <p:cNvPr id="1498" name="Google Shape;1498;p69"/>
          <p:cNvSpPr/>
          <p:nvPr/>
        </p:nvSpPr>
        <p:spPr>
          <a:xfrm>
            <a:off x="514350" y="2643563"/>
            <a:ext cx="737687" cy="73768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99" name="Google Shape;1499;p69"/>
          <p:cNvSpPr txBox="1"/>
          <p:nvPr/>
        </p:nvSpPr>
        <p:spPr>
          <a:xfrm>
            <a:off x="514350" y="2877794"/>
            <a:ext cx="737687" cy="2406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1" i="0" u="none" strike="noStrike" cap="none">
                <a:solidFill>
                  <a:srgbClr val="FFFFFF"/>
                </a:solidFill>
                <a:latin typeface="IBM Plex Sans"/>
                <a:ea typeface="IBM Plex Sans"/>
                <a:cs typeface="IBM Plex Sans"/>
                <a:sym typeface="IBM Plex Sans"/>
              </a:rPr>
              <a:t>+50K</a:t>
            </a:r>
            <a:endParaRPr sz="700"/>
          </a:p>
        </p:txBody>
      </p:sp>
      <p:sp>
        <p:nvSpPr>
          <p:cNvPr id="1500" name="Google Shape;1500;p69"/>
          <p:cNvSpPr/>
          <p:nvPr/>
        </p:nvSpPr>
        <p:spPr>
          <a:xfrm>
            <a:off x="514350" y="3601102"/>
            <a:ext cx="737687" cy="73768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01" name="Google Shape;1501;p69"/>
          <p:cNvSpPr txBox="1"/>
          <p:nvPr/>
        </p:nvSpPr>
        <p:spPr>
          <a:xfrm>
            <a:off x="514350" y="3835344"/>
            <a:ext cx="737687" cy="2406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1" i="0" u="none" strike="noStrike" cap="none">
                <a:solidFill>
                  <a:srgbClr val="FFFFFF"/>
                </a:solidFill>
                <a:latin typeface="IBM Plex Sans"/>
                <a:ea typeface="IBM Plex Sans"/>
                <a:cs typeface="IBM Plex Sans"/>
                <a:sym typeface="IBM Plex Sans"/>
              </a:rPr>
              <a:t>+19K</a:t>
            </a:r>
            <a:endParaRPr sz="700"/>
          </a:p>
        </p:txBody>
      </p:sp>
      <p:cxnSp>
        <p:nvCxnSpPr>
          <p:cNvPr id="1502" name="Google Shape;1502;p69"/>
          <p:cNvCxnSpPr/>
          <p:nvPr/>
        </p:nvCxnSpPr>
        <p:spPr>
          <a:xfrm rot="10800000">
            <a:off x="6343936" y="1057401"/>
            <a:ext cx="1515653" cy="0"/>
          </a:xfrm>
          <a:prstGeom prst="straightConnector1">
            <a:avLst/>
          </a:prstGeom>
          <a:noFill/>
          <a:ln w="47625" cap="rnd" cmpd="sng">
            <a:solidFill>
              <a:srgbClr val="227C9D"/>
            </a:solidFill>
            <a:prstDash val="solid"/>
            <a:round/>
            <a:headEnd type="none" w="sm" len="sm"/>
            <a:tailEnd type="stealth" w="med" len="med"/>
          </a:ln>
        </p:spPr>
      </p:cxnSp>
      <p:sp>
        <p:nvSpPr>
          <p:cNvPr id="1503" name="Google Shape;1503;p69"/>
          <p:cNvSpPr/>
          <p:nvPr/>
        </p:nvSpPr>
        <p:spPr>
          <a:xfrm>
            <a:off x="5507467" y="707294"/>
            <a:ext cx="747838" cy="747838"/>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04" name="Google Shape;1504;p69"/>
          <p:cNvSpPr txBox="1"/>
          <p:nvPr/>
        </p:nvSpPr>
        <p:spPr>
          <a:xfrm>
            <a:off x="5507467" y="946593"/>
            <a:ext cx="747838" cy="2406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1" i="0" u="none" strike="noStrike" cap="none">
                <a:solidFill>
                  <a:srgbClr val="FFFFFF"/>
                </a:solidFill>
                <a:latin typeface="IBM Plex Sans"/>
                <a:ea typeface="IBM Plex Sans"/>
                <a:cs typeface="IBM Plex Sans"/>
                <a:sym typeface="IBM Plex Sans"/>
              </a:rPr>
              <a:t>+24K</a:t>
            </a:r>
            <a:endParaRPr sz="700"/>
          </a:p>
        </p:txBody>
      </p:sp>
      <p:sp>
        <p:nvSpPr>
          <p:cNvPr id="1505" name="Google Shape;1505;p69"/>
          <p:cNvSpPr txBox="1"/>
          <p:nvPr/>
        </p:nvSpPr>
        <p:spPr>
          <a:xfrm>
            <a:off x="514350" y="759681"/>
            <a:ext cx="2399884" cy="717614"/>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2800" b="0" i="0" u="none" strike="noStrike" cap="none">
                <a:solidFill>
                  <a:srgbClr val="FE6D73"/>
                </a:solidFill>
                <a:latin typeface="Arial"/>
                <a:ea typeface="Arial"/>
                <a:cs typeface="Arial"/>
                <a:sym typeface="Arial"/>
              </a:rPr>
              <a:t>PROFIT REPORT</a:t>
            </a:r>
            <a:endParaRPr sz="700"/>
          </a:p>
        </p:txBody>
      </p:sp>
      <p:sp>
        <p:nvSpPr>
          <p:cNvPr id="1506" name="Google Shape;1506;p69"/>
          <p:cNvSpPr txBox="1"/>
          <p:nvPr/>
        </p:nvSpPr>
        <p:spPr>
          <a:xfrm>
            <a:off x="1394911" y="1641048"/>
            <a:ext cx="1731345" cy="24066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1400" b="1" i="0" u="none" strike="noStrike" cap="none">
                <a:solidFill>
                  <a:srgbClr val="FE6D73"/>
                </a:solidFill>
                <a:latin typeface="DM Sans"/>
                <a:ea typeface="DM Sans"/>
                <a:cs typeface="DM Sans"/>
                <a:sym typeface="DM Sans"/>
              </a:rPr>
              <a:t>BRANDING</a:t>
            </a:r>
            <a:endParaRPr sz="700"/>
          </a:p>
        </p:txBody>
      </p:sp>
      <p:sp>
        <p:nvSpPr>
          <p:cNvPr id="1507" name="Google Shape;1507;p69"/>
          <p:cNvSpPr txBox="1"/>
          <p:nvPr/>
        </p:nvSpPr>
        <p:spPr>
          <a:xfrm>
            <a:off x="1394912" y="1903854"/>
            <a:ext cx="2315560" cy="53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08" name="Google Shape;1508;p69"/>
          <p:cNvSpPr txBox="1"/>
          <p:nvPr/>
        </p:nvSpPr>
        <p:spPr>
          <a:xfrm>
            <a:off x="1394911" y="2599179"/>
            <a:ext cx="1213814" cy="24066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1400" b="1" i="0" u="none" strike="noStrike" cap="none">
                <a:solidFill>
                  <a:srgbClr val="48CFAE"/>
                </a:solidFill>
                <a:latin typeface="DM Sans"/>
                <a:ea typeface="DM Sans"/>
                <a:cs typeface="DM Sans"/>
                <a:sym typeface="DM Sans"/>
              </a:rPr>
              <a:t>WEBSITE</a:t>
            </a:r>
            <a:endParaRPr sz="700"/>
          </a:p>
        </p:txBody>
      </p:sp>
      <p:sp>
        <p:nvSpPr>
          <p:cNvPr id="1509" name="Google Shape;1509;p69"/>
          <p:cNvSpPr txBox="1"/>
          <p:nvPr/>
        </p:nvSpPr>
        <p:spPr>
          <a:xfrm>
            <a:off x="1394912" y="2863657"/>
            <a:ext cx="2315560" cy="53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10" name="Google Shape;1510;p69"/>
          <p:cNvSpPr txBox="1"/>
          <p:nvPr/>
        </p:nvSpPr>
        <p:spPr>
          <a:xfrm>
            <a:off x="1394911" y="3556718"/>
            <a:ext cx="1507183" cy="24066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1400" b="1" i="0" u="none" strike="noStrike" cap="none">
                <a:solidFill>
                  <a:srgbClr val="FFCB77"/>
                </a:solidFill>
                <a:latin typeface="DM Sans"/>
                <a:ea typeface="DM Sans"/>
                <a:cs typeface="DM Sans"/>
                <a:sym typeface="DM Sans"/>
              </a:rPr>
              <a:t>SOCIAL MEDIA</a:t>
            </a:r>
            <a:endParaRPr sz="700"/>
          </a:p>
        </p:txBody>
      </p:sp>
      <p:sp>
        <p:nvSpPr>
          <p:cNvPr id="1511" name="Google Shape;1511;p69"/>
          <p:cNvSpPr txBox="1"/>
          <p:nvPr/>
        </p:nvSpPr>
        <p:spPr>
          <a:xfrm>
            <a:off x="1394912" y="3821197"/>
            <a:ext cx="2315560" cy="53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70"/>
          <p:cNvSpPr txBox="1"/>
          <p:nvPr/>
        </p:nvSpPr>
        <p:spPr>
          <a:xfrm>
            <a:off x="2671992" y="566738"/>
            <a:ext cx="3800016" cy="369951"/>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b="0" i="0" u="none" strike="noStrike" cap="none">
                <a:solidFill>
                  <a:srgbClr val="48CFAE"/>
                </a:solidFill>
                <a:latin typeface="Arial"/>
                <a:ea typeface="Arial"/>
                <a:cs typeface="Arial"/>
                <a:sym typeface="Arial"/>
              </a:rPr>
              <a:t>MARKET REPORT</a:t>
            </a:r>
            <a:endParaRPr sz="700"/>
          </a:p>
        </p:txBody>
      </p:sp>
      <p:pic>
        <p:nvPicPr>
          <p:cNvPr id="1517" name="Google Shape;1517;p70"/>
          <p:cNvPicPr preferRelativeResize="0"/>
          <p:nvPr/>
        </p:nvPicPr>
        <p:blipFill rotWithShape="1">
          <a:blip r:embed="rId3">
            <a:alphaModFix/>
          </a:blip>
          <a:srcRect/>
          <a:stretch/>
        </p:blipFill>
        <p:spPr>
          <a:xfrm>
            <a:off x="2277999" y="671570"/>
            <a:ext cx="4987014" cy="4373165"/>
          </a:xfrm>
          <a:prstGeom prst="rect">
            <a:avLst/>
          </a:prstGeom>
          <a:noFill/>
          <a:ln>
            <a:noFill/>
          </a:ln>
        </p:spPr>
      </p:pic>
      <p:grpSp>
        <p:nvGrpSpPr>
          <p:cNvPr id="1518" name="Google Shape;1518;p70"/>
          <p:cNvGrpSpPr/>
          <p:nvPr/>
        </p:nvGrpSpPr>
        <p:grpSpPr>
          <a:xfrm>
            <a:off x="7028035" y="1401585"/>
            <a:ext cx="1457548" cy="288398"/>
            <a:chOff x="0" y="0"/>
            <a:chExt cx="1036060" cy="205000"/>
          </a:xfrm>
        </p:grpSpPr>
        <p:sp>
          <p:nvSpPr>
            <p:cNvPr id="1519" name="Google Shape;1519;p70"/>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8CFA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20" name="Google Shape;1520;p70"/>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21" name="Google Shape;1521;p70"/>
          <p:cNvSpPr txBox="1"/>
          <p:nvPr/>
        </p:nvSpPr>
        <p:spPr>
          <a:xfrm>
            <a:off x="7028035" y="1480062"/>
            <a:ext cx="1457546" cy="14573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SOCIAL MEDIA</a:t>
            </a:r>
            <a:endParaRPr sz="700"/>
          </a:p>
        </p:txBody>
      </p:sp>
      <p:grpSp>
        <p:nvGrpSpPr>
          <p:cNvPr id="1522" name="Google Shape;1522;p70"/>
          <p:cNvGrpSpPr/>
          <p:nvPr/>
        </p:nvGrpSpPr>
        <p:grpSpPr>
          <a:xfrm>
            <a:off x="781333" y="1257386"/>
            <a:ext cx="1457548" cy="288399"/>
            <a:chOff x="0" y="0"/>
            <a:chExt cx="1036060" cy="205000"/>
          </a:xfrm>
        </p:grpSpPr>
        <p:sp>
          <p:nvSpPr>
            <p:cNvPr id="1523" name="Google Shape;1523;p70"/>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24" name="Google Shape;1524;p70"/>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25" name="Google Shape;1525;p70"/>
          <p:cNvSpPr txBox="1"/>
          <p:nvPr/>
        </p:nvSpPr>
        <p:spPr>
          <a:xfrm>
            <a:off x="781332" y="1335863"/>
            <a:ext cx="1457547" cy="14573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WEBSITE</a:t>
            </a:r>
            <a:endParaRPr sz="700"/>
          </a:p>
        </p:txBody>
      </p:sp>
      <p:grpSp>
        <p:nvGrpSpPr>
          <p:cNvPr id="1526" name="Google Shape;1526;p70"/>
          <p:cNvGrpSpPr/>
          <p:nvPr/>
        </p:nvGrpSpPr>
        <p:grpSpPr>
          <a:xfrm>
            <a:off x="781333" y="3258757"/>
            <a:ext cx="1457548" cy="288399"/>
            <a:chOff x="0" y="0"/>
            <a:chExt cx="1036060" cy="205000"/>
          </a:xfrm>
        </p:grpSpPr>
        <p:sp>
          <p:nvSpPr>
            <p:cNvPr id="1527" name="Google Shape;1527;p70"/>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E6D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28" name="Google Shape;1528;p70"/>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29" name="Google Shape;1529;p70"/>
          <p:cNvSpPr txBox="1"/>
          <p:nvPr/>
        </p:nvSpPr>
        <p:spPr>
          <a:xfrm>
            <a:off x="781332" y="3337234"/>
            <a:ext cx="1457547" cy="1457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BRANDING</a:t>
            </a:r>
            <a:endParaRPr sz="700"/>
          </a:p>
        </p:txBody>
      </p:sp>
      <p:grpSp>
        <p:nvGrpSpPr>
          <p:cNvPr id="1530" name="Google Shape;1530;p70"/>
          <p:cNvGrpSpPr/>
          <p:nvPr/>
        </p:nvGrpSpPr>
        <p:grpSpPr>
          <a:xfrm>
            <a:off x="7083727" y="3402956"/>
            <a:ext cx="1457548" cy="288399"/>
            <a:chOff x="0" y="0"/>
            <a:chExt cx="1036060" cy="205000"/>
          </a:xfrm>
        </p:grpSpPr>
        <p:sp>
          <p:nvSpPr>
            <p:cNvPr id="1531" name="Google Shape;1531;p70"/>
            <p:cNvSpPr/>
            <p:nvPr/>
          </p:nvSpPr>
          <p:spPr>
            <a:xfrm>
              <a:off x="0" y="0"/>
              <a:ext cx="1036060" cy="205000"/>
            </a:xfrm>
            <a:custGeom>
              <a:avLst/>
              <a:gdLst/>
              <a:ahLst/>
              <a:cxnLst/>
              <a:rect l="l" t="t" r="r" b="b"/>
              <a:pathLst>
                <a:path w="1036060" h="205000" extrusionOk="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227C9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32" name="Google Shape;1532;p70"/>
            <p:cNvSpPr txBox="1"/>
            <p:nvPr/>
          </p:nvSpPr>
          <p:spPr>
            <a:xfrm>
              <a:off x="0" y="19050"/>
              <a:ext cx="1036059" cy="1859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33" name="Google Shape;1533;p70"/>
          <p:cNvSpPr txBox="1"/>
          <p:nvPr/>
        </p:nvSpPr>
        <p:spPr>
          <a:xfrm>
            <a:off x="7083727" y="3481432"/>
            <a:ext cx="1457546" cy="1457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Arial"/>
                <a:ea typeface="Arial"/>
                <a:cs typeface="Arial"/>
                <a:sym typeface="Arial"/>
              </a:rPr>
              <a:t>ANALYTICS</a:t>
            </a:r>
            <a:endParaRPr sz="700"/>
          </a:p>
        </p:txBody>
      </p:sp>
      <p:sp>
        <p:nvSpPr>
          <p:cNvPr id="1534" name="Google Shape;1534;p70"/>
          <p:cNvSpPr txBox="1"/>
          <p:nvPr/>
        </p:nvSpPr>
        <p:spPr>
          <a:xfrm>
            <a:off x="514350" y="3643189"/>
            <a:ext cx="1991512" cy="6667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5" name="Google Shape;1535;p70"/>
          <p:cNvSpPr txBox="1"/>
          <p:nvPr/>
        </p:nvSpPr>
        <p:spPr>
          <a:xfrm>
            <a:off x="514350" y="1642961"/>
            <a:ext cx="1991512" cy="6667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6" name="Google Shape;1536;p70"/>
          <p:cNvSpPr txBox="1"/>
          <p:nvPr/>
        </p:nvSpPr>
        <p:spPr>
          <a:xfrm>
            <a:off x="6761052" y="3784903"/>
            <a:ext cx="1991512" cy="6667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7" name="Google Shape;1537;p70"/>
          <p:cNvSpPr txBox="1"/>
          <p:nvPr/>
        </p:nvSpPr>
        <p:spPr>
          <a:xfrm>
            <a:off x="6761052" y="1784967"/>
            <a:ext cx="1991512" cy="6667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9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541"/>
        <p:cNvGrpSpPr/>
        <p:nvPr/>
      </p:nvGrpSpPr>
      <p:grpSpPr>
        <a:xfrm>
          <a:off x="0" y="0"/>
          <a:ext cx="0" cy="0"/>
          <a:chOff x="0" y="0"/>
          <a:chExt cx="0" cy="0"/>
        </a:xfrm>
      </p:grpSpPr>
      <p:sp>
        <p:nvSpPr>
          <p:cNvPr id="1542" name="Google Shape;1542;p71"/>
          <p:cNvSpPr txBox="1"/>
          <p:nvPr/>
        </p:nvSpPr>
        <p:spPr>
          <a:xfrm>
            <a:off x="1916957" y="1597517"/>
            <a:ext cx="5310085" cy="6651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b="0" i="0" u="none" strike="noStrike" cap="none">
                <a:solidFill>
                  <a:srgbClr val="227C9D"/>
                </a:solidFill>
                <a:latin typeface="Arial"/>
                <a:ea typeface="Arial"/>
                <a:cs typeface="Arial"/>
                <a:sym typeface="Arial"/>
              </a:rPr>
              <a:t>SUMMARY</a:t>
            </a:r>
            <a:endParaRPr sz="700"/>
          </a:p>
        </p:txBody>
      </p:sp>
      <p:sp>
        <p:nvSpPr>
          <p:cNvPr id="1543" name="Google Shape;1543;p71"/>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544" name="Google Shape;1544;p71"/>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545" name="Google Shape;1545;p71"/>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546" name="Google Shape;1546;p71"/>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547" name="Google Shape;1547;p71"/>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548" name="Google Shape;1548;p71"/>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549" name="Google Shape;1549;p71"/>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550" name="Google Shape;1550;p71"/>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551" name="Google Shape;1551;p71"/>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552" name="Google Shape;1552;p71"/>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553" name="Google Shape;1553;p71"/>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554" name="Google Shape;1554;p71"/>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555" name="Google Shape;1555;p71"/>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556" name="Google Shape;1556;p71"/>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557" name="Google Shape;1557;p71"/>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558" name="Google Shape;1558;p71"/>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559" name="Google Shape;1559;p71"/>
          <p:cNvSpPr/>
          <p:nvPr/>
        </p:nvSpPr>
        <p:spPr>
          <a:xfrm rot="5400000">
            <a:off x="2202780"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grpSp>
        <p:nvGrpSpPr>
          <p:cNvPr id="1560" name="Google Shape;1560;p71"/>
          <p:cNvGrpSpPr/>
          <p:nvPr/>
        </p:nvGrpSpPr>
        <p:grpSpPr>
          <a:xfrm rot="2700000">
            <a:off x="7190612" y="3787339"/>
            <a:ext cx="3707699" cy="1782547"/>
            <a:chOff x="0" y="0"/>
            <a:chExt cx="660400" cy="317500"/>
          </a:xfrm>
        </p:grpSpPr>
        <p:sp>
          <p:nvSpPr>
            <p:cNvPr id="1561" name="Google Shape;1561;p7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62" name="Google Shape;1562;p71"/>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563" name="Google Shape;1563;p71"/>
          <p:cNvCxnSpPr/>
          <p:nvPr/>
        </p:nvCxnSpPr>
        <p:spPr>
          <a:xfrm>
            <a:off x="6959305" y="4197114"/>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564" name="Google Shape;1564;p71"/>
          <p:cNvCxnSpPr/>
          <p:nvPr/>
        </p:nvCxnSpPr>
        <p:spPr>
          <a:xfrm>
            <a:off x="6852332" y="4353452"/>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565" name="Google Shape;1565;p71"/>
          <p:cNvCxnSpPr/>
          <p:nvPr/>
        </p:nvCxnSpPr>
        <p:spPr>
          <a:xfrm>
            <a:off x="6762531" y="4532688"/>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566" name="Google Shape;1566;p71"/>
          <p:cNvCxnSpPr/>
          <p:nvPr/>
        </p:nvCxnSpPr>
        <p:spPr>
          <a:xfrm>
            <a:off x="6699204" y="4725822"/>
            <a:ext cx="2345257" cy="2345257"/>
          </a:xfrm>
          <a:prstGeom prst="straightConnector1">
            <a:avLst/>
          </a:prstGeom>
          <a:noFill/>
          <a:ln w="28575" cap="flat" cmpd="sng">
            <a:solidFill>
              <a:srgbClr val="8CA9AD"/>
            </a:solidFill>
            <a:prstDash val="solid"/>
            <a:round/>
            <a:headEnd type="none" w="sm" len="sm"/>
            <a:tailEnd type="none" w="sm" len="sm"/>
          </a:ln>
        </p:spPr>
      </p:cxnSp>
      <p:cxnSp>
        <p:nvCxnSpPr>
          <p:cNvPr id="1567" name="Google Shape;1567;p71"/>
          <p:cNvCxnSpPr/>
          <p:nvPr/>
        </p:nvCxnSpPr>
        <p:spPr>
          <a:xfrm>
            <a:off x="6627277" y="4945660"/>
            <a:ext cx="2173837" cy="2173837"/>
          </a:xfrm>
          <a:prstGeom prst="straightConnector1">
            <a:avLst/>
          </a:prstGeom>
          <a:noFill/>
          <a:ln w="28575" cap="flat" cmpd="sng">
            <a:solidFill>
              <a:srgbClr val="8CA9AD"/>
            </a:solidFill>
            <a:prstDash val="solid"/>
            <a:round/>
            <a:headEnd type="none" w="sm" len="sm"/>
            <a:tailEnd type="none" w="sm" len="sm"/>
          </a:ln>
        </p:spPr>
      </p:cxnSp>
      <p:grpSp>
        <p:nvGrpSpPr>
          <p:cNvPr id="1568" name="Google Shape;1568;p71"/>
          <p:cNvGrpSpPr/>
          <p:nvPr/>
        </p:nvGrpSpPr>
        <p:grpSpPr>
          <a:xfrm rot="2700000">
            <a:off x="-688195" y="-1546660"/>
            <a:ext cx="3707699" cy="1782547"/>
            <a:chOff x="0" y="0"/>
            <a:chExt cx="660400" cy="317500"/>
          </a:xfrm>
        </p:grpSpPr>
        <p:sp>
          <p:nvSpPr>
            <p:cNvPr id="1569" name="Google Shape;1569;p7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70" name="Google Shape;1570;p71"/>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571" name="Google Shape;1571;p71"/>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572" name="Google Shape;1572;p71"/>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573" name="Google Shape;1573;p71"/>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574" name="Google Shape;1574;p71"/>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575" name="Google Shape;1575;p71"/>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576" name="Google Shape;1576;p71"/>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577" name="Google Shape;1577;p71"/>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578" name="Google Shape;1578;p71"/>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
        <p:nvSpPr>
          <p:cNvPr id="1579" name="Google Shape;1579;p71"/>
          <p:cNvSpPr txBox="1"/>
          <p:nvPr/>
        </p:nvSpPr>
        <p:spPr>
          <a:xfrm>
            <a:off x="1892100" y="2312403"/>
            <a:ext cx="5359800" cy="838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4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pic>
        <p:nvPicPr>
          <p:cNvPr id="1584" name="Google Shape;1584;p72"/>
          <p:cNvPicPr preferRelativeResize="0"/>
          <p:nvPr/>
        </p:nvPicPr>
        <p:blipFill rotWithShape="1">
          <a:blip r:embed="rId3">
            <a:alphaModFix/>
          </a:blip>
          <a:srcRect/>
          <a:stretch/>
        </p:blipFill>
        <p:spPr>
          <a:xfrm>
            <a:off x="1014584" y="1832944"/>
            <a:ext cx="3286951" cy="1730587"/>
          </a:xfrm>
          <a:prstGeom prst="rect">
            <a:avLst/>
          </a:prstGeom>
          <a:noFill/>
          <a:ln>
            <a:noFill/>
          </a:ln>
        </p:spPr>
      </p:pic>
      <p:pic>
        <p:nvPicPr>
          <p:cNvPr id="1585" name="Google Shape;1585;p72"/>
          <p:cNvPicPr preferRelativeResize="0"/>
          <p:nvPr/>
        </p:nvPicPr>
        <p:blipFill rotWithShape="1">
          <a:blip r:embed="rId4">
            <a:alphaModFix/>
          </a:blip>
          <a:srcRect/>
          <a:stretch/>
        </p:blipFill>
        <p:spPr>
          <a:xfrm>
            <a:off x="4842367" y="1832944"/>
            <a:ext cx="3286950" cy="1730587"/>
          </a:xfrm>
          <a:prstGeom prst="rect">
            <a:avLst/>
          </a:prstGeom>
          <a:noFill/>
          <a:ln>
            <a:noFill/>
          </a:ln>
        </p:spPr>
      </p:pic>
      <p:sp>
        <p:nvSpPr>
          <p:cNvPr id="1586" name="Google Shape;1586;p72"/>
          <p:cNvSpPr txBox="1"/>
          <p:nvPr/>
        </p:nvSpPr>
        <p:spPr>
          <a:xfrm>
            <a:off x="2313576" y="661988"/>
            <a:ext cx="4516849" cy="369951"/>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 sz="2800" b="0" i="0" u="none" strike="noStrike" cap="none">
                <a:solidFill>
                  <a:srgbClr val="227C9D"/>
                </a:solidFill>
                <a:latin typeface="Arial"/>
                <a:ea typeface="Arial"/>
                <a:cs typeface="Arial"/>
                <a:sym typeface="Arial"/>
              </a:rPr>
              <a:t>SEGMENTATION</a:t>
            </a:r>
            <a:endParaRPr sz="700"/>
          </a:p>
        </p:txBody>
      </p:sp>
      <p:sp>
        <p:nvSpPr>
          <p:cNvPr id="1587" name="Google Shape;1587;p72"/>
          <p:cNvSpPr txBox="1"/>
          <p:nvPr/>
        </p:nvSpPr>
        <p:spPr>
          <a:xfrm>
            <a:off x="2174916" y="1081216"/>
            <a:ext cx="4794168" cy="5429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88" name="Google Shape;1588;p72"/>
          <p:cNvSpPr txBox="1"/>
          <p:nvPr/>
        </p:nvSpPr>
        <p:spPr>
          <a:xfrm>
            <a:off x="1045446" y="3484997"/>
            <a:ext cx="3225227" cy="3349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500" b="0" i="0" u="none" strike="noStrike" cap="none">
                <a:solidFill>
                  <a:srgbClr val="48CFAE"/>
                </a:solidFill>
                <a:latin typeface="Arial"/>
                <a:ea typeface="Arial"/>
                <a:cs typeface="Arial"/>
                <a:sym typeface="Arial"/>
              </a:rPr>
              <a:t>12 OUT OF 16</a:t>
            </a:r>
            <a:endParaRPr sz="700"/>
          </a:p>
        </p:txBody>
      </p:sp>
      <p:sp>
        <p:nvSpPr>
          <p:cNvPr id="1589" name="Google Shape;1589;p72"/>
          <p:cNvSpPr txBox="1"/>
          <p:nvPr/>
        </p:nvSpPr>
        <p:spPr>
          <a:xfrm>
            <a:off x="1045446" y="3862822"/>
            <a:ext cx="3225227" cy="49053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i="0" u="none" strike="noStrike" cap="none">
                <a:solidFill>
                  <a:srgbClr val="545454"/>
                </a:solidFill>
                <a:latin typeface="DM Sans"/>
                <a:ea typeface="DM Sans"/>
                <a:cs typeface="DM Sans"/>
                <a:sym typeface="DM Sans"/>
              </a:rPr>
              <a:t>Small businesses require branding services</a:t>
            </a:r>
            <a:endParaRPr sz="700"/>
          </a:p>
        </p:txBody>
      </p:sp>
      <p:sp>
        <p:nvSpPr>
          <p:cNvPr id="1590" name="Google Shape;1590;p72"/>
          <p:cNvSpPr txBox="1"/>
          <p:nvPr/>
        </p:nvSpPr>
        <p:spPr>
          <a:xfrm>
            <a:off x="4873229" y="3484997"/>
            <a:ext cx="3225227" cy="3349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500" b="0" i="0" u="none" strike="noStrike" cap="none">
                <a:solidFill>
                  <a:srgbClr val="FE6D73"/>
                </a:solidFill>
                <a:latin typeface="Arial"/>
                <a:ea typeface="Arial"/>
                <a:cs typeface="Arial"/>
                <a:sym typeface="Arial"/>
              </a:rPr>
              <a:t>8 OUT OF 16</a:t>
            </a:r>
            <a:endParaRPr sz="700"/>
          </a:p>
        </p:txBody>
      </p:sp>
      <p:sp>
        <p:nvSpPr>
          <p:cNvPr id="1591" name="Google Shape;1591;p72"/>
          <p:cNvSpPr txBox="1"/>
          <p:nvPr/>
        </p:nvSpPr>
        <p:spPr>
          <a:xfrm>
            <a:off x="4873229" y="3862822"/>
            <a:ext cx="3225227" cy="49053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i="0" u="none" strike="noStrike" cap="none">
                <a:solidFill>
                  <a:srgbClr val="545454"/>
                </a:solidFill>
                <a:latin typeface="DM Sans"/>
                <a:ea typeface="DM Sans"/>
                <a:cs typeface="DM Sans"/>
                <a:sym typeface="DM Sans"/>
              </a:rPr>
              <a:t>Influencers use social media services</a:t>
            </a:r>
            <a:endParaRPr sz="700"/>
          </a:p>
        </p:txBody>
      </p:sp>
      <p:grpSp>
        <p:nvGrpSpPr>
          <p:cNvPr id="1592" name="Google Shape;1592;p72"/>
          <p:cNvGrpSpPr/>
          <p:nvPr/>
        </p:nvGrpSpPr>
        <p:grpSpPr>
          <a:xfrm rot="2700000">
            <a:off x="-688195" y="-1546660"/>
            <a:ext cx="3707699" cy="1782547"/>
            <a:chOff x="0" y="0"/>
            <a:chExt cx="660400" cy="317500"/>
          </a:xfrm>
        </p:grpSpPr>
        <p:sp>
          <p:nvSpPr>
            <p:cNvPr id="1593" name="Google Shape;1593;p7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94" name="Google Shape;1594;p72"/>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595" name="Google Shape;1595;p72"/>
          <p:cNvCxnSpPr/>
          <p:nvPr/>
        </p:nvCxnSpPr>
        <p:spPr>
          <a:xfrm>
            <a:off x="-919502" y="-1136885"/>
            <a:ext cx="2592608" cy="2566351"/>
          </a:xfrm>
          <a:prstGeom prst="straightConnector1">
            <a:avLst/>
          </a:prstGeom>
          <a:noFill/>
          <a:ln w="28575" cap="flat" cmpd="sng">
            <a:solidFill>
              <a:srgbClr val="8CA9AD"/>
            </a:solidFill>
            <a:prstDash val="solid"/>
            <a:round/>
            <a:headEnd type="none" w="sm" len="sm"/>
            <a:tailEnd type="none" w="sm" len="sm"/>
          </a:ln>
        </p:spPr>
      </p:cxnSp>
      <p:cxnSp>
        <p:nvCxnSpPr>
          <p:cNvPr id="1596" name="Google Shape;1596;p72"/>
          <p:cNvCxnSpPr/>
          <p:nvPr/>
        </p:nvCxnSpPr>
        <p:spPr>
          <a:xfrm>
            <a:off x="-1026475" y="-980547"/>
            <a:ext cx="2519427" cy="2519427"/>
          </a:xfrm>
          <a:prstGeom prst="straightConnector1">
            <a:avLst/>
          </a:prstGeom>
          <a:noFill/>
          <a:ln w="28575" cap="flat" cmpd="sng">
            <a:solidFill>
              <a:srgbClr val="8CA9AD"/>
            </a:solidFill>
            <a:prstDash val="solid"/>
            <a:round/>
            <a:headEnd type="none" w="sm" len="sm"/>
            <a:tailEnd type="none" w="sm" len="sm"/>
          </a:ln>
        </p:spPr>
      </p:cxnSp>
      <p:cxnSp>
        <p:nvCxnSpPr>
          <p:cNvPr id="1597" name="Google Shape;1597;p72"/>
          <p:cNvCxnSpPr/>
          <p:nvPr/>
        </p:nvCxnSpPr>
        <p:spPr>
          <a:xfrm>
            <a:off x="-1116276" y="-801312"/>
            <a:ext cx="2433571" cy="2433571"/>
          </a:xfrm>
          <a:prstGeom prst="straightConnector1">
            <a:avLst/>
          </a:prstGeom>
          <a:noFill/>
          <a:ln w="28575" cap="flat" cmpd="sng">
            <a:solidFill>
              <a:srgbClr val="8CA9AD"/>
            </a:solidFill>
            <a:prstDash val="solid"/>
            <a:round/>
            <a:headEnd type="none" w="sm" len="sm"/>
            <a:tailEnd type="none" w="sm" len="sm"/>
          </a:ln>
        </p:spPr>
      </p:cxnSp>
      <p:cxnSp>
        <p:nvCxnSpPr>
          <p:cNvPr id="1598" name="Google Shape;1598;p72"/>
          <p:cNvCxnSpPr/>
          <p:nvPr/>
        </p:nvCxnSpPr>
        <p:spPr>
          <a:xfrm>
            <a:off x="-1179604" y="-608178"/>
            <a:ext cx="2345258" cy="2345258"/>
          </a:xfrm>
          <a:prstGeom prst="straightConnector1">
            <a:avLst/>
          </a:prstGeom>
          <a:noFill/>
          <a:ln w="28575" cap="flat" cmpd="sng">
            <a:solidFill>
              <a:srgbClr val="8CA9AD"/>
            </a:solidFill>
            <a:prstDash val="solid"/>
            <a:round/>
            <a:headEnd type="none" w="sm" len="sm"/>
            <a:tailEnd type="none" w="sm" len="sm"/>
          </a:ln>
        </p:spPr>
      </p:cxnSp>
      <p:cxnSp>
        <p:nvCxnSpPr>
          <p:cNvPr id="1599" name="Google Shape;1599;p72"/>
          <p:cNvCxnSpPr/>
          <p:nvPr/>
        </p:nvCxnSpPr>
        <p:spPr>
          <a:xfrm>
            <a:off x="-1251531" y="-388340"/>
            <a:ext cx="2173837" cy="2173837"/>
          </a:xfrm>
          <a:prstGeom prst="straightConnector1">
            <a:avLst/>
          </a:prstGeom>
          <a:noFill/>
          <a:ln w="28575" cap="flat" cmpd="sng">
            <a:solidFill>
              <a:srgbClr val="8CA9AD"/>
            </a:solidFill>
            <a:prstDash val="solid"/>
            <a:round/>
            <a:headEnd type="none" w="sm" len="sm"/>
            <a:tailEnd type="none" w="sm" len="sm"/>
          </a:ln>
        </p:spPr>
      </p:cxnSp>
      <p:cxnSp>
        <p:nvCxnSpPr>
          <p:cNvPr id="1600" name="Google Shape;1600;p72"/>
          <p:cNvCxnSpPr/>
          <p:nvPr/>
        </p:nvCxnSpPr>
        <p:spPr>
          <a:xfrm>
            <a:off x="-1311940" y="-166478"/>
            <a:ext cx="1981800" cy="1992797"/>
          </a:xfrm>
          <a:prstGeom prst="straightConnector1">
            <a:avLst/>
          </a:prstGeom>
          <a:noFill/>
          <a:ln w="28575" cap="flat" cmpd="sng">
            <a:solidFill>
              <a:srgbClr val="8CA9AD"/>
            </a:solidFill>
            <a:prstDash val="solid"/>
            <a:round/>
            <a:headEnd type="none" w="sm" len="sm"/>
            <a:tailEnd type="none" w="sm" len="sm"/>
          </a:ln>
        </p:spPr>
      </p:cxnSp>
      <p:cxnSp>
        <p:nvCxnSpPr>
          <p:cNvPr id="1601" name="Google Shape;1601;p72"/>
          <p:cNvCxnSpPr/>
          <p:nvPr/>
        </p:nvCxnSpPr>
        <p:spPr>
          <a:xfrm>
            <a:off x="-1299057" y="114339"/>
            <a:ext cx="1688743" cy="1680029"/>
          </a:xfrm>
          <a:prstGeom prst="straightConnector1">
            <a:avLst/>
          </a:prstGeom>
          <a:noFill/>
          <a:ln w="28575" cap="flat" cmpd="sng">
            <a:solidFill>
              <a:srgbClr val="8CA9AD"/>
            </a:solidFill>
            <a:prstDash val="solid"/>
            <a:round/>
            <a:headEnd type="none" w="sm" len="sm"/>
            <a:tailEnd type="none" w="sm" len="sm"/>
          </a:ln>
        </p:spPr>
      </p:cxnSp>
      <p:cxnSp>
        <p:nvCxnSpPr>
          <p:cNvPr id="1602" name="Google Shape;1602;p72"/>
          <p:cNvCxnSpPr/>
          <p:nvPr/>
        </p:nvCxnSpPr>
        <p:spPr>
          <a:xfrm>
            <a:off x="-1254898" y="452880"/>
            <a:ext cx="1314299" cy="1335985"/>
          </a:xfrm>
          <a:prstGeom prst="straightConnector1">
            <a:avLst/>
          </a:prstGeom>
          <a:noFill/>
          <a:ln w="28575" cap="flat" cmpd="sng">
            <a:solidFill>
              <a:srgbClr val="8CA9AD"/>
            </a:solidFill>
            <a:prstDash val="solid"/>
            <a:round/>
            <a:headEnd type="none" w="sm" len="sm"/>
            <a:tailEnd type="none" w="sm" len="sm"/>
          </a:ln>
        </p:spPr>
      </p:cxnSp>
      <p:sp>
        <p:nvSpPr>
          <p:cNvPr id="1603" name="Google Shape;1603;p72"/>
          <p:cNvSpPr/>
          <p:nvPr/>
        </p:nvSpPr>
        <p:spPr>
          <a:xfrm rot="10800000">
            <a:off x="8096144" y="3531054"/>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04" name="Google Shape;1604;p72"/>
          <p:cNvSpPr/>
          <p:nvPr/>
        </p:nvSpPr>
        <p:spPr>
          <a:xfrm>
            <a:off x="8633286" y="354534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05" name="Google Shape;1605;p72"/>
          <p:cNvSpPr/>
          <p:nvPr/>
        </p:nvSpPr>
        <p:spPr>
          <a:xfrm>
            <a:off x="8091381" y="408724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7">
              <a:alphaModFix/>
            </a:blip>
            <a:stretch>
              <a:fillRect/>
            </a:stretch>
          </a:blipFill>
          <a:ln>
            <a:noFill/>
          </a:ln>
        </p:spPr>
        <p:txBody>
          <a:bodyPr/>
          <a:lstStyle/>
          <a:p>
            <a:endParaRPr lang="en-US"/>
          </a:p>
        </p:txBody>
      </p:sp>
      <p:sp>
        <p:nvSpPr>
          <p:cNvPr id="1606" name="Google Shape;1606;p72"/>
          <p:cNvSpPr/>
          <p:nvPr/>
        </p:nvSpPr>
        <p:spPr>
          <a:xfrm rot="10800000">
            <a:off x="8091381" y="462915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07" name="Google Shape;1607;p72"/>
          <p:cNvSpPr/>
          <p:nvPr/>
        </p:nvSpPr>
        <p:spPr>
          <a:xfrm rot="-5400000">
            <a:off x="8633286" y="4629150"/>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8">
              <a:alphaModFix/>
            </a:blip>
            <a:stretch>
              <a:fillRect/>
            </a:stretch>
          </a:blipFill>
          <a:ln>
            <a:noFill/>
          </a:ln>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73"/>
          <p:cNvSpPr txBox="1"/>
          <p:nvPr/>
        </p:nvSpPr>
        <p:spPr>
          <a:xfrm>
            <a:off x="839052" y="846908"/>
            <a:ext cx="2740196" cy="717614"/>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2800" b="0" i="0" u="none" strike="noStrike" cap="none">
                <a:solidFill>
                  <a:srgbClr val="FE6D73"/>
                </a:solidFill>
                <a:latin typeface="Arial"/>
                <a:ea typeface="Arial"/>
                <a:cs typeface="Arial"/>
                <a:sym typeface="Arial"/>
              </a:rPr>
              <a:t>SUMMARY REPORT</a:t>
            </a:r>
            <a:endParaRPr sz="700"/>
          </a:p>
        </p:txBody>
      </p:sp>
      <p:sp>
        <p:nvSpPr>
          <p:cNvPr id="1613" name="Google Shape;1613;p73"/>
          <p:cNvSpPr/>
          <p:nvPr/>
        </p:nvSpPr>
        <p:spPr>
          <a:xfrm rot="10800000">
            <a:off x="4763" y="2956832"/>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14" name="Google Shape;1614;p73"/>
          <p:cNvSpPr/>
          <p:nvPr/>
        </p:nvSpPr>
        <p:spPr>
          <a:xfrm>
            <a:off x="541905" y="297112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15" name="Google Shape;1615;p73"/>
          <p:cNvSpPr/>
          <p:nvPr/>
        </p:nvSpPr>
        <p:spPr>
          <a:xfrm>
            <a:off x="0" y="351302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16" name="Google Shape;1616;p73"/>
          <p:cNvSpPr/>
          <p:nvPr/>
        </p:nvSpPr>
        <p:spPr>
          <a:xfrm rot="10800000">
            <a:off x="0" y="4054929"/>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17" name="Google Shape;1617;p73"/>
          <p:cNvSpPr/>
          <p:nvPr/>
        </p:nvSpPr>
        <p:spPr>
          <a:xfrm rot="-5400000">
            <a:off x="541905" y="4054929"/>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18" name="Google Shape;1618;p73"/>
          <p:cNvSpPr/>
          <p:nvPr/>
        </p:nvSpPr>
        <p:spPr>
          <a:xfrm rot="10800000">
            <a:off x="541905" y="4596833"/>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19" name="Google Shape;1619;p73"/>
          <p:cNvSpPr/>
          <p:nvPr/>
        </p:nvSpPr>
        <p:spPr>
          <a:xfrm rot="10800000">
            <a:off x="1660875" y="4059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20" name="Google Shape;1620;p73"/>
          <p:cNvSpPr/>
          <p:nvPr/>
        </p:nvSpPr>
        <p:spPr>
          <a:xfrm>
            <a:off x="1660875" y="351778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21" name="Google Shape;1621;p73"/>
          <p:cNvSpPr/>
          <p:nvPr/>
        </p:nvSpPr>
        <p:spPr>
          <a:xfrm rot="5400000">
            <a:off x="2202780" y="4059691"/>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22" name="Google Shape;1622;p73"/>
          <p:cNvSpPr/>
          <p:nvPr/>
        </p:nvSpPr>
        <p:spPr>
          <a:xfrm>
            <a:off x="1118971" y="4601596"/>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23" name="Google Shape;1623;p73"/>
          <p:cNvSpPr/>
          <p:nvPr/>
        </p:nvSpPr>
        <p:spPr>
          <a:xfrm>
            <a:off x="1660875" y="4601596"/>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24" name="Google Shape;1624;p73"/>
          <p:cNvSpPr/>
          <p:nvPr/>
        </p:nvSpPr>
        <p:spPr>
          <a:xfrm rot="5400000">
            <a:off x="0" y="4596833"/>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25" name="Google Shape;1625;p73"/>
          <p:cNvSpPr txBox="1"/>
          <p:nvPr/>
        </p:nvSpPr>
        <p:spPr>
          <a:xfrm>
            <a:off x="3307900" y="794521"/>
            <a:ext cx="2528199" cy="1085850"/>
          </a:xfrm>
          <a:prstGeom prst="rect">
            <a:avLst/>
          </a:prstGeom>
          <a:noFill/>
          <a:ln>
            <a:noFill/>
          </a:ln>
        </p:spPr>
        <p:txBody>
          <a:bodyPr spcFirstLastPara="1" wrap="square" lIns="0" tIns="0" rIns="0" bIns="0" anchor="t" anchorCtr="0">
            <a:spAutoFit/>
          </a:bodyPr>
          <a:lstStyle/>
          <a:p>
            <a:pPr marL="254000" marR="0" lvl="1" indent="-127000" algn="l" rtl="0">
              <a:lnSpc>
                <a:spcPct val="119958"/>
              </a:lnSpc>
              <a:spcBef>
                <a:spcPts val="0"/>
              </a:spcBef>
              <a:spcAft>
                <a:spcPts val="0"/>
              </a:spcAft>
              <a:buClr>
                <a:srgbClr val="545454"/>
              </a:buClr>
              <a:buSzPts val="1200"/>
              <a:buFont typeface="Arial"/>
              <a:buChar char="•"/>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626" name="Google Shape;1626;p73"/>
          <p:cNvSpPr txBox="1"/>
          <p:nvPr/>
        </p:nvSpPr>
        <p:spPr>
          <a:xfrm>
            <a:off x="6101451" y="794521"/>
            <a:ext cx="2528200" cy="1085850"/>
          </a:xfrm>
          <a:prstGeom prst="rect">
            <a:avLst/>
          </a:prstGeom>
          <a:noFill/>
          <a:ln>
            <a:noFill/>
          </a:ln>
        </p:spPr>
        <p:txBody>
          <a:bodyPr spcFirstLastPara="1" wrap="square" lIns="0" tIns="0" rIns="0" bIns="0" anchor="t" anchorCtr="0">
            <a:spAutoFit/>
          </a:bodyPr>
          <a:lstStyle/>
          <a:p>
            <a:pPr marL="254000" marR="0" lvl="1" indent="-127000" algn="l" rtl="0">
              <a:lnSpc>
                <a:spcPct val="119958"/>
              </a:lnSpc>
              <a:spcBef>
                <a:spcPts val="0"/>
              </a:spcBef>
              <a:spcAft>
                <a:spcPts val="0"/>
              </a:spcAft>
              <a:buClr>
                <a:srgbClr val="545454"/>
              </a:buClr>
              <a:buSzPts val="1200"/>
              <a:buFont typeface="Arial"/>
              <a:buChar char="•"/>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627" name="Google Shape;1627;p73"/>
          <p:cNvSpPr txBox="1"/>
          <p:nvPr/>
        </p:nvSpPr>
        <p:spPr>
          <a:xfrm>
            <a:off x="3307900" y="2166619"/>
            <a:ext cx="2528199" cy="1085850"/>
          </a:xfrm>
          <a:prstGeom prst="rect">
            <a:avLst/>
          </a:prstGeom>
          <a:noFill/>
          <a:ln>
            <a:noFill/>
          </a:ln>
        </p:spPr>
        <p:txBody>
          <a:bodyPr spcFirstLastPara="1" wrap="square" lIns="0" tIns="0" rIns="0" bIns="0" anchor="t" anchorCtr="0">
            <a:spAutoFit/>
          </a:bodyPr>
          <a:lstStyle/>
          <a:p>
            <a:pPr marL="254000" marR="0" lvl="1" indent="-127000" algn="l" rtl="0">
              <a:lnSpc>
                <a:spcPct val="119958"/>
              </a:lnSpc>
              <a:spcBef>
                <a:spcPts val="0"/>
              </a:spcBef>
              <a:spcAft>
                <a:spcPts val="0"/>
              </a:spcAft>
              <a:buClr>
                <a:srgbClr val="545454"/>
              </a:buClr>
              <a:buSzPts val="1200"/>
              <a:buFont typeface="Arial"/>
              <a:buChar char="•"/>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grpSp>
        <p:nvGrpSpPr>
          <p:cNvPr id="1628" name="Google Shape;1628;p73"/>
          <p:cNvGrpSpPr/>
          <p:nvPr/>
        </p:nvGrpSpPr>
        <p:grpSpPr>
          <a:xfrm>
            <a:off x="6566867" y="2737518"/>
            <a:ext cx="4418690" cy="4422801"/>
            <a:chOff x="13508" y="0"/>
            <a:chExt cx="11783172" cy="11794135"/>
          </a:xfrm>
        </p:grpSpPr>
        <p:grpSp>
          <p:nvGrpSpPr>
            <p:cNvPr id="1629" name="Google Shape;1629;p73"/>
            <p:cNvGrpSpPr/>
            <p:nvPr/>
          </p:nvGrpSpPr>
          <p:grpSpPr>
            <a:xfrm rot="2700000">
              <a:off x="1676828" y="2799524"/>
              <a:ext cx="9887197" cy="4753460"/>
              <a:chOff x="0" y="0"/>
              <a:chExt cx="660400" cy="317500"/>
            </a:xfrm>
          </p:grpSpPr>
          <p:sp>
            <p:nvSpPr>
              <p:cNvPr id="1630" name="Google Shape;1630;p7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31" name="Google Shape;1631;p73"/>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632" name="Google Shape;1632;p73"/>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1633" name="Google Shape;1633;p73"/>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1634" name="Google Shape;1634;p73"/>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1635" name="Google Shape;1635;p73"/>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1636" name="Google Shape;1636;p73"/>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1637" name="Google Shape;1637;p73"/>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1638" name="Google Shape;1638;p73"/>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1639" name="Google Shape;1639;p73"/>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1640" name="Google Shape;1640;p73"/>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sp>
        <p:nvSpPr>
          <p:cNvPr id="1641" name="Google Shape;1641;p73"/>
          <p:cNvSpPr txBox="1"/>
          <p:nvPr/>
        </p:nvSpPr>
        <p:spPr>
          <a:xfrm>
            <a:off x="6101451" y="2166619"/>
            <a:ext cx="2528200" cy="1085850"/>
          </a:xfrm>
          <a:prstGeom prst="rect">
            <a:avLst/>
          </a:prstGeom>
          <a:noFill/>
          <a:ln>
            <a:noFill/>
          </a:ln>
        </p:spPr>
        <p:txBody>
          <a:bodyPr spcFirstLastPara="1" wrap="square" lIns="0" tIns="0" rIns="0" bIns="0" anchor="t" anchorCtr="0">
            <a:spAutoFit/>
          </a:bodyPr>
          <a:lstStyle/>
          <a:p>
            <a:pPr marL="254000" marR="0" lvl="1" indent="-127000" algn="l" rtl="0">
              <a:lnSpc>
                <a:spcPct val="119958"/>
              </a:lnSpc>
              <a:spcBef>
                <a:spcPts val="0"/>
              </a:spcBef>
              <a:spcAft>
                <a:spcPts val="0"/>
              </a:spcAft>
              <a:buClr>
                <a:srgbClr val="545454"/>
              </a:buClr>
              <a:buSzPts val="1200"/>
              <a:buFont typeface="Arial"/>
              <a:buChar char="•"/>
            </a:pPr>
            <a:r>
              <a:rPr lang="en" sz="1200" b="0" i="0" u="none" strike="noStrike" cap="non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229" name="Google Shape;229;p29"/>
          <p:cNvGrpSpPr/>
          <p:nvPr/>
        </p:nvGrpSpPr>
        <p:grpSpPr>
          <a:xfrm rot="-2700000">
            <a:off x="6836719" y="4286609"/>
            <a:ext cx="3707675" cy="1783378"/>
            <a:chOff x="0" y="0"/>
            <a:chExt cx="660400" cy="317650"/>
          </a:xfrm>
        </p:grpSpPr>
        <p:sp>
          <p:nvSpPr>
            <p:cNvPr id="230" name="Google Shape;230;p2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1" name="Google Shape;231;p29"/>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32" name="Google Shape;232;p29"/>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33" name="Google Shape;233;p29"/>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34" name="Google Shape;234;p29"/>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235" name="Google Shape;235;p29"/>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236" name="Google Shape;236;p29"/>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sp>
        <p:nvSpPr>
          <p:cNvPr id="237" name="Google Shape;237;p29"/>
          <p:cNvSpPr txBox="1"/>
          <p:nvPr/>
        </p:nvSpPr>
        <p:spPr>
          <a:xfrm>
            <a:off x="1221605" y="4164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640x452</a:t>
            </a:r>
            <a:endParaRPr sz="1800"/>
          </a:p>
        </p:txBody>
      </p:sp>
      <p:sp>
        <p:nvSpPr>
          <p:cNvPr id="238" name="Google Shape;238;p29"/>
          <p:cNvSpPr txBox="1"/>
          <p:nvPr/>
        </p:nvSpPr>
        <p:spPr>
          <a:xfrm>
            <a:off x="5821917" y="4164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2 Clusters</a:t>
            </a:r>
            <a:endParaRPr sz="1800"/>
          </a:p>
        </p:txBody>
      </p:sp>
      <p:pic>
        <p:nvPicPr>
          <p:cNvPr id="239" name="Google Shape;239;p29"/>
          <p:cNvPicPr preferRelativeResize="0"/>
          <p:nvPr/>
        </p:nvPicPr>
        <p:blipFill>
          <a:blip r:embed="rId4">
            <a:alphaModFix/>
          </a:blip>
          <a:stretch>
            <a:fillRect/>
          </a:stretch>
        </p:blipFill>
        <p:spPr>
          <a:xfrm>
            <a:off x="510450" y="1143738"/>
            <a:ext cx="4061539" cy="2868462"/>
          </a:xfrm>
          <a:prstGeom prst="rect">
            <a:avLst/>
          </a:prstGeom>
          <a:noFill/>
          <a:ln>
            <a:noFill/>
          </a:ln>
        </p:spPr>
      </p:pic>
      <p:pic>
        <p:nvPicPr>
          <p:cNvPr id="240" name="Google Shape;240;p29"/>
          <p:cNvPicPr preferRelativeResize="0"/>
          <p:nvPr/>
        </p:nvPicPr>
        <p:blipFill>
          <a:blip r:embed="rId5">
            <a:alphaModFix/>
          </a:blip>
          <a:stretch>
            <a:fillRect/>
          </a:stretch>
        </p:blipFill>
        <p:spPr>
          <a:xfrm>
            <a:off x="3413445" y="4283225"/>
            <a:ext cx="2317106" cy="686550"/>
          </a:xfrm>
          <a:prstGeom prst="rect">
            <a:avLst/>
          </a:prstGeom>
          <a:noFill/>
          <a:ln>
            <a:noFill/>
          </a:ln>
        </p:spPr>
      </p:pic>
      <p:pic>
        <p:nvPicPr>
          <p:cNvPr id="241" name="Google Shape;241;p29"/>
          <p:cNvPicPr preferRelativeResize="0"/>
          <p:nvPr/>
        </p:nvPicPr>
        <p:blipFill>
          <a:blip r:embed="rId6">
            <a:alphaModFix/>
          </a:blip>
          <a:stretch>
            <a:fillRect/>
          </a:stretch>
        </p:blipFill>
        <p:spPr>
          <a:xfrm>
            <a:off x="4918025" y="1143750"/>
            <a:ext cx="3971987" cy="280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45"/>
        <p:cNvGrpSpPr/>
        <p:nvPr/>
      </p:nvGrpSpPr>
      <p:grpSpPr>
        <a:xfrm>
          <a:off x="0" y="0"/>
          <a:ext cx="0" cy="0"/>
          <a:chOff x="0" y="0"/>
          <a:chExt cx="0" cy="0"/>
        </a:xfrm>
      </p:grpSpPr>
      <p:sp>
        <p:nvSpPr>
          <p:cNvPr id="1646" name="Google Shape;1646;p74"/>
          <p:cNvSpPr txBox="1"/>
          <p:nvPr/>
        </p:nvSpPr>
        <p:spPr>
          <a:xfrm>
            <a:off x="1916957" y="2094705"/>
            <a:ext cx="5310085" cy="8289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6200" b="0" i="0" u="none" strike="noStrike" cap="none">
                <a:solidFill>
                  <a:srgbClr val="227C9D"/>
                </a:solidFill>
                <a:latin typeface="Arial"/>
                <a:ea typeface="Arial"/>
                <a:cs typeface="Arial"/>
                <a:sym typeface="Arial"/>
              </a:rPr>
              <a:t>THANK YOU</a:t>
            </a:r>
            <a:endParaRPr sz="700"/>
          </a:p>
        </p:txBody>
      </p:sp>
      <p:sp>
        <p:nvSpPr>
          <p:cNvPr id="1647" name="Google Shape;1647;p74"/>
          <p:cNvSpPr txBox="1"/>
          <p:nvPr/>
        </p:nvSpPr>
        <p:spPr>
          <a:xfrm>
            <a:off x="2693459" y="2933222"/>
            <a:ext cx="3757082" cy="219078"/>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1500" b="0" i="0" u="none" strike="noStrike" cap="none">
                <a:solidFill>
                  <a:srgbClr val="545454"/>
                </a:solidFill>
                <a:latin typeface="DM Sans"/>
                <a:ea typeface="DM Sans"/>
                <a:cs typeface="DM Sans"/>
                <a:sym typeface="DM Sans"/>
              </a:rPr>
              <a:t>www.reallygreatsite.com</a:t>
            </a:r>
            <a:endParaRPr sz="700"/>
          </a:p>
        </p:txBody>
      </p:sp>
      <p:sp>
        <p:nvSpPr>
          <p:cNvPr id="1648" name="Google Shape;1648;p74"/>
          <p:cNvSpPr/>
          <p:nvPr/>
        </p:nvSpPr>
        <p:spPr>
          <a:xfrm>
            <a:off x="8602096"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49" name="Google Shape;1649;p74"/>
          <p:cNvSpPr/>
          <p:nvPr/>
        </p:nvSpPr>
        <p:spPr>
          <a:xfrm>
            <a:off x="8602096" y="514350"/>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50" name="Google Shape;1650;p74"/>
          <p:cNvSpPr/>
          <p:nvPr/>
        </p:nvSpPr>
        <p:spPr>
          <a:xfrm rot="-5400000">
            <a:off x="8602096" y="1056255"/>
            <a:ext cx="541905" cy="541904"/>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651" name="Google Shape;1651;p74"/>
          <p:cNvSpPr/>
          <p:nvPr/>
        </p:nvSpPr>
        <p:spPr>
          <a:xfrm>
            <a:off x="8060191" y="-275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52" name="Google Shape;1652;p74"/>
          <p:cNvSpPr/>
          <p:nvPr/>
        </p:nvSpPr>
        <p:spPr>
          <a:xfrm rot="5400000">
            <a:off x="7518286" y="51435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53" name="Google Shape;1653;p74"/>
          <p:cNvSpPr/>
          <p:nvPr/>
        </p:nvSpPr>
        <p:spPr>
          <a:xfrm rot="10800000">
            <a:off x="8060191" y="1056255"/>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6">
              <a:alphaModFix/>
            </a:blip>
            <a:stretch>
              <a:fillRect/>
            </a:stretch>
          </a:blipFill>
          <a:ln>
            <a:noFill/>
          </a:ln>
        </p:spPr>
        <p:txBody>
          <a:bodyPr/>
          <a:lstStyle/>
          <a:p>
            <a:endParaRPr lang="en-US"/>
          </a:p>
        </p:txBody>
      </p:sp>
      <p:sp>
        <p:nvSpPr>
          <p:cNvPr id="1654" name="Google Shape;1654;p74"/>
          <p:cNvSpPr/>
          <p:nvPr/>
        </p:nvSpPr>
        <p:spPr>
          <a:xfrm>
            <a:off x="7518287" y="1056255"/>
            <a:ext cx="541904"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4">
              <a:alphaModFix/>
            </a:blip>
            <a:stretch>
              <a:fillRect/>
            </a:stretch>
          </a:blipFill>
          <a:ln>
            <a:noFill/>
          </a:ln>
        </p:spPr>
        <p:txBody>
          <a:bodyPr/>
          <a:lstStyle/>
          <a:p>
            <a:endParaRPr lang="en-US"/>
          </a:p>
        </p:txBody>
      </p:sp>
      <p:sp>
        <p:nvSpPr>
          <p:cNvPr id="1655" name="Google Shape;1655;p74"/>
          <p:cNvSpPr/>
          <p:nvPr/>
        </p:nvSpPr>
        <p:spPr>
          <a:xfrm rot="-5400000">
            <a:off x="6385353" y="-27555"/>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6">
              <a:alphaModFix/>
            </a:blip>
            <a:stretch>
              <a:fillRect/>
            </a:stretch>
          </a:blipFill>
          <a:ln>
            <a:noFill/>
          </a:ln>
        </p:spPr>
        <p:txBody>
          <a:bodyPr/>
          <a:lstStyle/>
          <a:p>
            <a:endParaRPr lang="en-US"/>
          </a:p>
        </p:txBody>
      </p:sp>
      <p:sp>
        <p:nvSpPr>
          <p:cNvPr id="1656" name="Google Shape;1656;p74"/>
          <p:cNvSpPr/>
          <p:nvPr/>
        </p:nvSpPr>
        <p:spPr>
          <a:xfrm>
            <a:off x="6385352" y="514350"/>
            <a:ext cx="541905" cy="541905"/>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5">
              <a:alphaModFix/>
            </a:blip>
            <a:stretch>
              <a:fillRect/>
            </a:stretch>
          </a:blipFill>
          <a:ln>
            <a:noFill/>
          </a:ln>
        </p:spPr>
        <p:txBody>
          <a:bodyPr/>
          <a:lstStyle/>
          <a:p>
            <a:endParaRPr lang="en-US"/>
          </a:p>
        </p:txBody>
      </p:sp>
      <p:sp>
        <p:nvSpPr>
          <p:cNvPr id="1657" name="Google Shape;1657;p74"/>
          <p:cNvSpPr/>
          <p:nvPr/>
        </p:nvSpPr>
        <p:spPr>
          <a:xfrm rot="10800000">
            <a:off x="4763" y="3522078"/>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58" name="Google Shape;1658;p74"/>
          <p:cNvSpPr/>
          <p:nvPr/>
        </p:nvSpPr>
        <p:spPr>
          <a:xfrm>
            <a:off x="541905" y="3536365"/>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59" name="Google Shape;1659;p74"/>
          <p:cNvSpPr/>
          <p:nvPr/>
        </p:nvSpPr>
        <p:spPr>
          <a:xfrm>
            <a:off x="0" y="4078270"/>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sp>
        <p:nvSpPr>
          <p:cNvPr id="1660" name="Google Shape;1660;p74"/>
          <p:cNvSpPr/>
          <p:nvPr/>
        </p:nvSpPr>
        <p:spPr>
          <a:xfrm rot="10800000">
            <a:off x="0" y="4620174"/>
            <a:ext cx="541905"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61" name="Google Shape;1661;p74"/>
          <p:cNvSpPr/>
          <p:nvPr/>
        </p:nvSpPr>
        <p:spPr>
          <a:xfrm rot="-5400000">
            <a:off x="541905" y="4620174"/>
            <a:ext cx="541904" cy="541905"/>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62" name="Google Shape;1662;p74"/>
          <p:cNvSpPr/>
          <p:nvPr/>
        </p:nvSpPr>
        <p:spPr>
          <a:xfrm rot="10800000">
            <a:off x="1660875"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5">
              <a:alphaModFix/>
            </a:blip>
            <a:stretch>
              <a:fillRect/>
            </a:stretch>
          </a:blipFill>
          <a:ln>
            <a:noFill/>
          </a:ln>
        </p:spPr>
        <p:txBody>
          <a:bodyPr/>
          <a:lstStyle/>
          <a:p>
            <a:endParaRPr lang="en-US"/>
          </a:p>
        </p:txBody>
      </p:sp>
      <p:sp>
        <p:nvSpPr>
          <p:cNvPr id="1663" name="Google Shape;1663;p74"/>
          <p:cNvSpPr/>
          <p:nvPr/>
        </p:nvSpPr>
        <p:spPr>
          <a:xfrm>
            <a:off x="1660875" y="4092557"/>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alphaModFix/>
            </a:blip>
            <a:stretch>
              <a:fillRect/>
            </a:stretch>
          </a:blipFill>
          <a:ln>
            <a:noFill/>
          </a:ln>
        </p:spPr>
        <p:txBody>
          <a:bodyPr/>
          <a:lstStyle/>
          <a:p>
            <a:endParaRPr lang="en-US"/>
          </a:p>
        </p:txBody>
      </p:sp>
      <p:sp>
        <p:nvSpPr>
          <p:cNvPr id="1664" name="Google Shape;1664;p74"/>
          <p:cNvSpPr/>
          <p:nvPr/>
        </p:nvSpPr>
        <p:spPr>
          <a:xfrm rot="5400000">
            <a:off x="2202780" y="4634462"/>
            <a:ext cx="541904" cy="541904"/>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alphaModFix/>
            </a:blip>
            <a:stretch>
              <a:fillRect/>
            </a:stretch>
          </a:blipFill>
          <a:ln>
            <a:noFill/>
          </a:ln>
        </p:spPr>
        <p:txBody>
          <a:bodyPr/>
          <a:lstStyle/>
          <a:p>
            <a:endParaRPr lang="en-US"/>
          </a:p>
        </p:txBody>
      </p:sp>
      <p:grpSp>
        <p:nvGrpSpPr>
          <p:cNvPr id="1665" name="Google Shape;1665;p74"/>
          <p:cNvGrpSpPr/>
          <p:nvPr/>
        </p:nvGrpSpPr>
        <p:grpSpPr>
          <a:xfrm>
            <a:off x="6566867" y="2737518"/>
            <a:ext cx="4418690" cy="4422801"/>
            <a:chOff x="13508" y="0"/>
            <a:chExt cx="11783172" cy="11794135"/>
          </a:xfrm>
        </p:grpSpPr>
        <p:grpSp>
          <p:nvGrpSpPr>
            <p:cNvPr id="1666" name="Google Shape;1666;p74"/>
            <p:cNvGrpSpPr/>
            <p:nvPr/>
          </p:nvGrpSpPr>
          <p:grpSpPr>
            <a:xfrm rot="2700000">
              <a:off x="1676828" y="2799524"/>
              <a:ext cx="9887197" cy="4753460"/>
              <a:chOff x="0" y="0"/>
              <a:chExt cx="660400" cy="317500"/>
            </a:xfrm>
          </p:grpSpPr>
          <p:sp>
            <p:nvSpPr>
              <p:cNvPr id="1667" name="Google Shape;1667;p7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8" name="Google Shape;1668;p74"/>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669" name="Google Shape;1669;p74"/>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1670" name="Google Shape;1670;p74"/>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1671" name="Google Shape;1671;p74"/>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1672" name="Google Shape;1672;p74"/>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1673" name="Google Shape;1673;p74"/>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1674" name="Google Shape;1674;p74"/>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1675" name="Google Shape;1675;p74"/>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1676" name="Google Shape;1676;p74"/>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1677" name="Google Shape;1677;p74"/>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grpSp>
        <p:nvGrpSpPr>
          <p:cNvPr id="1678" name="Google Shape;1678;p74"/>
          <p:cNvGrpSpPr/>
          <p:nvPr/>
        </p:nvGrpSpPr>
        <p:grpSpPr>
          <a:xfrm>
            <a:off x="-1311940" y="-2596482"/>
            <a:ext cx="4418690" cy="4422801"/>
            <a:chOff x="13508" y="0"/>
            <a:chExt cx="11783172" cy="11794135"/>
          </a:xfrm>
        </p:grpSpPr>
        <p:grpSp>
          <p:nvGrpSpPr>
            <p:cNvPr id="1679" name="Google Shape;1679;p74"/>
            <p:cNvGrpSpPr/>
            <p:nvPr/>
          </p:nvGrpSpPr>
          <p:grpSpPr>
            <a:xfrm rot="2700000">
              <a:off x="1676828" y="2799524"/>
              <a:ext cx="9887197" cy="4753460"/>
              <a:chOff x="0" y="0"/>
              <a:chExt cx="660400" cy="317500"/>
            </a:xfrm>
          </p:grpSpPr>
          <p:sp>
            <p:nvSpPr>
              <p:cNvPr id="1680" name="Google Shape;1680;p7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81" name="Google Shape;1681;p74"/>
              <p:cNvSpPr txBox="1"/>
              <p:nvPr/>
            </p:nvSpPr>
            <p:spPr>
              <a:xfrm>
                <a:off x="0" y="146050"/>
                <a:ext cx="660400" cy="17145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682" name="Google Shape;1682;p74"/>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1683" name="Google Shape;1683;p74"/>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1684" name="Google Shape;1684;p74"/>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1685" name="Google Shape;1685;p74"/>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1686" name="Google Shape;1686;p74"/>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1687" name="Google Shape;1687;p74"/>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1688" name="Google Shape;1688;p74"/>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1689" name="Google Shape;1689;p74"/>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1690" name="Google Shape;1690;p74"/>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0"/>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247" name="Google Shape;247;p30"/>
          <p:cNvGrpSpPr/>
          <p:nvPr/>
        </p:nvGrpSpPr>
        <p:grpSpPr>
          <a:xfrm rot="-2700000">
            <a:off x="6836719" y="4286609"/>
            <a:ext cx="3707675" cy="1783378"/>
            <a:chOff x="0" y="0"/>
            <a:chExt cx="660400" cy="317650"/>
          </a:xfrm>
        </p:grpSpPr>
        <p:sp>
          <p:nvSpPr>
            <p:cNvPr id="248" name="Google Shape;248;p3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9" name="Google Shape;249;p30"/>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50" name="Google Shape;250;p30"/>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51" name="Google Shape;251;p30"/>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52" name="Google Shape;252;p30"/>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253" name="Google Shape;253;p30"/>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254" name="Google Shape;254;p30"/>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sp>
        <p:nvSpPr>
          <p:cNvPr id="255" name="Google Shape;255;p30"/>
          <p:cNvSpPr txBox="1"/>
          <p:nvPr/>
        </p:nvSpPr>
        <p:spPr>
          <a:xfrm>
            <a:off x="1209342" y="4065025"/>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640x452</a:t>
            </a:r>
            <a:endParaRPr sz="1800"/>
          </a:p>
        </p:txBody>
      </p:sp>
      <p:sp>
        <p:nvSpPr>
          <p:cNvPr id="256" name="Google Shape;256;p30"/>
          <p:cNvSpPr txBox="1"/>
          <p:nvPr/>
        </p:nvSpPr>
        <p:spPr>
          <a:xfrm>
            <a:off x="5811892" y="4065025"/>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10 Clusters</a:t>
            </a:r>
            <a:endParaRPr sz="1800"/>
          </a:p>
        </p:txBody>
      </p:sp>
      <p:pic>
        <p:nvPicPr>
          <p:cNvPr id="257" name="Google Shape;257;p30"/>
          <p:cNvPicPr preferRelativeResize="0"/>
          <p:nvPr/>
        </p:nvPicPr>
        <p:blipFill>
          <a:blip r:embed="rId4">
            <a:alphaModFix/>
          </a:blip>
          <a:stretch>
            <a:fillRect/>
          </a:stretch>
        </p:blipFill>
        <p:spPr>
          <a:xfrm>
            <a:off x="358050" y="1143750"/>
            <a:ext cx="3896770" cy="2752075"/>
          </a:xfrm>
          <a:prstGeom prst="rect">
            <a:avLst/>
          </a:prstGeom>
          <a:noFill/>
          <a:ln>
            <a:noFill/>
          </a:ln>
        </p:spPr>
      </p:pic>
      <p:pic>
        <p:nvPicPr>
          <p:cNvPr id="258" name="Google Shape;258;p30"/>
          <p:cNvPicPr preferRelativeResize="0"/>
          <p:nvPr/>
        </p:nvPicPr>
        <p:blipFill>
          <a:blip r:embed="rId5">
            <a:alphaModFix/>
          </a:blip>
          <a:stretch>
            <a:fillRect/>
          </a:stretch>
        </p:blipFill>
        <p:spPr>
          <a:xfrm>
            <a:off x="2985599" y="4233125"/>
            <a:ext cx="3172800" cy="793200"/>
          </a:xfrm>
          <a:prstGeom prst="rect">
            <a:avLst/>
          </a:prstGeom>
          <a:noFill/>
          <a:ln>
            <a:noFill/>
          </a:ln>
        </p:spPr>
      </p:pic>
      <p:pic>
        <p:nvPicPr>
          <p:cNvPr id="259" name="Google Shape;259;p30"/>
          <p:cNvPicPr preferRelativeResize="0"/>
          <p:nvPr/>
        </p:nvPicPr>
        <p:blipFill>
          <a:blip r:embed="rId6">
            <a:alphaModFix/>
          </a:blip>
          <a:stretch>
            <a:fillRect/>
          </a:stretch>
        </p:blipFill>
        <p:spPr>
          <a:xfrm>
            <a:off x="4750875" y="1171575"/>
            <a:ext cx="3793475" cy="267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1"/>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265" name="Google Shape;265;p31"/>
          <p:cNvGrpSpPr/>
          <p:nvPr/>
        </p:nvGrpSpPr>
        <p:grpSpPr>
          <a:xfrm rot="-2700000">
            <a:off x="6836719" y="4286609"/>
            <a:ext cx="3707675" cy="1783378"/>
            <a:chOff x="0" y="0"/>
            <a:chExt cx="660400" cy="317650"/>
          </a:xfrm>
        </p:grpSpPr>
        <p:sp>
          <p:nvSpPr>
            <p:cNvPr id="266" name="Google Shape;266;p3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7" name="Google Shape;267;p31"/>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68" name="Google Shape;268;p31"/>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69" name="Google Shape;269;p31"/>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70" name="Google Shape;270;p31"/>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271" name="Google Shape;271;p31"/>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272" name="Google Shape;272;p31"/>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sp>
        <p:nvSpPr>
          <p:cNvPr id="273" name="Google Shape;273;p31"/>
          <p:cNvSpPr txBox="1"/>
          <p:nvPr/>
        </p:nvSpPr>
        <p:spPr>
          <a:xfrm>
            <a:off x="1209342" y="4065025"/>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587x597</a:t>
            </a:r>
            <a:endParaRPr sz="1800"/>
          </a:p>
        </p:txBody>
      </p:sp>
      <p:sp>
        <p:nvSpPr>
          <p:cNvPr id="274" name="Google Shape;274;p31"/>
          <p:cNvSpPr txBox="1"/>
          <p:nvPr/>
        </p:nvSpPr>
        <p:spPr>
          <a:xfrm>
            <a:off x="5811892" y="4065025"/>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2 Clusters</a:t>
            </a:r>
            <a:endParaRPr sz="1800"/>
          </a:p>
        </p:txBody>
      </p:sp>
      <p:pic>
        <p:nvPicPr>
          <p:cNvPr id="275" name="Google Shape;275;p31"/>
          <p:cNvPicPr preferRelativeResize="0"/>
          <p:nvPr/>
        </p:nvPicPr>
        <p:blipFill>
          <a:blip r:embed="rId4">
            <a:alphaModFix/>
          </a:blip>
          <a:stretch>
            <a:fillRect/>
          </a:stretch>
        </p:blipFill>
        <p:spPr>
          <a:xfrm>
            <a:off x="990750" y="1143738"/>
            <a:ext cx="2731659" cy="2768888"/>
          </a:xfrm>
          <a:prstGeom prst="rect">
            <a:avLst/>
          </a:prstGeom>
          <a:noFill/>
          <a:ln>
            <a:noFill/>
          </a:ln>
        </p:spPr>
      </p:pic>
      <p:pic>
        <p:nvPicPr>
          <p:cNvPr id="276" name="Google Shape;276;p31"/>
          <p:cNvPicPr preferRelativeResize="0"/>
          <p:nvPr/>
        </p:nvPicPr>
        <p:blipFill>
          <a:blip r:embed="rId5">
            <a:alphaModFix/>
          </a:blip>
          <a:stretch>
            <a:fillRect/>
          </a:stretch>
        </p:blipFill>
        <p:spPr>
          <a:xfrm>
            <a:off x="5551300" y="1145928"/>
            <a:ext cx="2740200" cy="2777546"/>
          </a:xfrm>
          <a:prstGeom prst="rect">
            <a:avLst/>
          </a:prstGeom>
          <a:noFill/>
          <a:ln>
            <a:noFill/>
          </a:ln>
        </p:spPr>
      </p:pic>
      <p:pic>
        <p:nvPicPr>
          <p:cNvPr id="277" name="Google Shape;277;p31"/>
          <p:cNvPicPr preferRelativeResize="0"/>
          <p:nvPr/>
        </p:nvPicPr>
        <p:blipFill>
          <a:blip r:embed="rId6">
            <a:alphaModFix/>
          </a:blip>
          <a:stretch>
            <a:fillRect/>
          </a:stretch>
        </p:blipFill>
        <p:spPr>
          <a:xfrm>
            <a:off x="3210742" y="4294323"/>
            <a:ext cx="3051309" cy="73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283" name="Google Shape;283;p32"/>
          <p:cNvGrpSpPr/>
          <p:nvPr/>
        </p:nvGrpSpPr>
        <p:grpSpPr>
          <a:xfrm rot="-2700000">
            <a:off x="6836719" y="4286609"/>
            <a:ext cx="3707675" cy="1783378"/>
            <a:chOff x="0" y="0"/>
            <a:chExt cx="660400" cy="317650"/>
          </a:xfrm>
        </p:grpSpPr>
        <p:sp>
          <p:nvSpPr>
            <p:cNvPr id="284" name="Google Shape;284;p3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5" name="Google Shape;285;p32"/>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86" name="Google Shape;286;p32"/>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287" name="Google Shape;287;p32"/>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288" name="Google Shape;288;p32"/>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289" name="Google Shape;289;p32"/>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290" name="Google Shape;290;p32"/>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pic>
        <p:nvPicPr>
          <p:cNvPr id="291" name="Google Shape;291;p32"/>
          <p:cNvPicPr preferRelativeResize="0"/>
          <p:nvPr/>
        </p:nvPicPr>
        <p:blipFill>
          <a:blip r:embed="rId4">
            <a:alphaModFix/>
          </a:blip>
          <a:stretch>
            <a:fillRect/>
          </a:stretch>
        </p:blipFill>
        <p:spPr>
          <a:xfrm>
            <a:off x="628725" y="1296672"/>
            <a:ext cx="3882752" cy="2218159"/>
          </a:xfrm>
          <a:prstGeom prst="rect">
            <a:avLst/>
          </a:prstGeom>
          <a:noFill/>
          <a:ln>
            <a:noFill/>
          </a:ln>
        </p:spPr>
      </p:pic>
      <p:pic>
        <p:nvPicPr>
          <p:cNvPr id="292" name="Google Shape;292;p32"/>
          <p:cNvPicPr preferRelativeResize="0"/>
          <p:nvPr/>
        </p:nvPicPr>
        <p:blipFill>
          <a:blip r:embed="rId5">
            <a:alphaModFix/>
          </a:blip>
          <a:stretch>
            <a:fillRect/>
          </a:stretch>
        </p:blipFill>
        <p:spPr>
          <a:xfrm>
            <a:off x="4953002" y="1282588"/>
            <a:ext cx="3932017" cy="2246318"/>
          </a:xfrm>
          <a:prstGeom prst="rect">
            <a:avLst/>
          </a:prstGeom>
          <a:noFill/>
          <a:ln>
            <a:noFill/>
          </a:ln>
        </p:spPr>
      </p:pic>
      <p:sp>
        <p:nvSpPr>
          <p:cNvPr id="293" name="Google Shape;293;p32"/>
          <p:cNvSpPr txBox="1"/>
          <p:nvPr/>
        </p:nvSpPr>
        <p:spPr>
          <a:xfrm>
            <a:off x="1221605" y="3783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4K Image</a:t>
            </a:r>
            <a:endParaRPr sz="1800"/>
          </a:p>
        </p:txBody>
      </p:sp>
      <p:sp>
        <p:nvSpPr>
          <p:cNvPr id="294" name="Google Shape;294;p32"/>
          <p:cNvSpPr txBox="1"/>
          <p:nvPr/>
        </p:nvSpPr>
        <p:spPr>
          <a:xfrm>
            <a:off x="5821917" y="3783600"/>
            <a:ext cx="21942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1">
                <a:solidFill>
                  <a:srgbClr val="545454"/>
                </a:solidFill>
                <a:latin typeface="DM Sans"/>
                <a:ea typeface="DM Sans"/>
                <a:cs typeface="DM Sans"/>
                <a:sym typeface="DM Sans"/>
              </a:rPr>
              <a:t>5 Clusters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a:stretch/>
        </p:blipFill>
        <p:spPr>
          <a:xfrm>
            <a:off x="-709637" y="7347004"/>
            <a:ext cx="3870945" cy="1193936"/>
          </a:xfrm>
          <a:prstGeom prst="rect">
            <a:avLst/>
          </a:prstGeom>
          <a:noFill/>
          <a:ln>
            <a:noFill/>
          </a:ln>
        </p:spPr>
      </p:pic>
      <p:grpSp>
        <p:nvGrpSpPr>
          <p:cNvPr id="300" name="Google Shape;300;p33"/>
          <p:cNvGrpSpPr/>
          <p:nvPr/>
        </p:nvGrpSpPr>
        <p:grpSpPr>
          <a:xfrm rot="-2700000">
            <a:off x="6836719" y="4286609"/>
            <a:ext cx="3707675" cy="1783378"/>
            <a:chOff x="0" y="0"/>
            <a:chExt cx="660400" cy="317650"/>
          </a:xfrm>
        </p:grpSpPr>
        <p:sp>
          <p:nvSpPr>
            <p:cNvPr id="301" name="Google Shape;301;p33"/>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2" name="Google Shape;302;p33"/>
            <p:cNvSpPr txBox="1"/>
            <p:nvPr/>
          </p:nvSpPr>
          <p:spPr>
            <a:xfrm>
              <a:off x="0" y="146050"/>
              <a:ext cx="660300" cy="171600"/>
            </a:xfrm>
            <a:prstGeom prst="rect">
              <a:avLst/>
            </a:prstGeom>
            <a:noFill/>
            <a:ln>
              <a:noFill/>
            </a:ln>
          </p:spPr>
          <p:txBody>
            <a:bodyPr spcFirstLastPara="1" wrap="square" lIns="25400" tIns="25400" rIns="25400" bIns="25400" anchor="ctr" anchorCtr="0">
              <a:noAutofit/>
            </a:bodyPr>
            <a:lstStyle/>
            <a:p>
              <a:pPr marL="0" marR="0" lvl="0" indent="0" algn="ctr" rtl="0">
                <a:lnSpc>
                  <a:spcPct val="141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03" name="Google Shape;303;p33"/>
          <p:cNvCxnSpPr/>
          <p:nvPr/>
        </p:nvCxnSpPr>
        <p:spPr>
          <a:xfrm rot="10800000" flipH="1">
            <a:off x="8208772" y="4670552"/>
            <a:ext cx="2566500" cy="2592600"/>
          </a:xfrm>
          <a:prstGeom prst="straightConnector1">
            <a:avLst/>
          </a:prstGeom>
          <a:noFill/>
          <a:ln w="28575" cap="flat" cmpd="sng">
            <a:solidFill>
              <a:srgbClr val="8CA9AD"/>
            </a:solidFill>
            <a:prstDash val="solid"/>
            <a:round/>
            <a:headEnd type="none" w="sm" len="sm"/>
            <a:tailEnd type="none" w="sm" len="sm"/>
          </a:ln>
        </p:spPr>
      </p:cxnSp>
      <p:cxnSp>
        <p:nvCxnSpPr>
          <p:cNvPr id="304" name="Google Shape;304;p33"/>
          <p:cNvCxnSpPr/>
          <p:nvPr/>
        </p:nvCxnSpPr>
        <p:spPr>
          <a:xfrm rot="10800000" flipH="1">
            <a:off x="8365110" y="4850726"/>
            <a:ext cx="2519400" cy="2519400"/>
          </a:xfrm>
          <a:prstGeom prst="straightConnector1">
            <a:avLst/>
          </a:prstGeom>
          <a:noFill/>
          <a:ln w="28575" cap="flat" cmpd="sng">
            <a:solidFill>
              <a:srgbClr val="8CA9AD"/>
            </a:solidFill>
            <a:prstDash val="solid"/>
            <a:round/>
            <a:headEnd type="none" w="sm" len="sm"/>
            <a:tailEnd type="none" w="sm" len="sm"/>
          </a:ln>
        </p:spPr>
      </p:cxnSp>
      <p:cxnSp>
        <p:nvCxnSpPr>
          <p:cNvPr id="305" name="Google Shape;305;p33"/>
          <p:cNvCxnSpPr/>
          <p:nvPr/>
        </p:nvCxnSpPr>
        <p:spPr>
          <a:xfrm rot="10800000" flipH="1">
            <a:off x="8544345" y="5026327"/>
            <a:ext cx="2433600" cy="2433600"/>
          </a:xfrm>
          <a:prstGeom prst="straightConnector1">
            <a:avLst/>
          </a:prstGeom>
          <a:noFill/>
          <a:ln w="28575" cap="flat" cmpd="sng">
            <a:solidFill>
              <a:srgbClr val="8CA9AD"/>
            </a:solidFill>
            <a:prstDash val="solid"/>
            <a:round/>
            <a:headEnd type="none" w="sm" len="sm"/>
            <a:tailEnd type="none" w="sm" len="sm"/>
          </a:ln>
        </p:spPr>
      </p:cxnSp>
      <p:sp>
        <p:nvSpPr>
          <p:cNvPr id="306" name="Google Shape;306;p33"/>
          <p:cNvSpPr txBox="1"/>
          <p:nvPr/>
        </p:nvSpPr>
        <p:spPr>
          <a:xfrm>
            <a:off x="5589203" y="3895835"/>
            <a:ext cx="1432500" cy="16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100" b="1" i="0" u="none" strike="noStrike" cap="none">
                <a:solidFill>
                  <a:srgbClr val="FFFFFF"/>
                </a:solidFill>
                <a:latin typeface="DM Sans"/>
                <a:ea typeface="DM Sans"/>
                <a:cs typeface="DM Sans"/>
                <a:sym typeface="DM Sans"/>
              </a:rPr>
              <a:t>Lorna Alvarado</a:t>
            </a:r>
            <a:endParaRPr sz="700"/>
          </a:p>
        </p:txBody>
      </p:sp>
      <p:sp>
        <p:nvSpPr>
          <p:cNvPr id="307" name="Google Shape;307;p33"/>
          <p:cNvSpPr txBox="1"/>
          <p:nvPr/>
        </p:nvSpPr>
        <p:spPr>
          <a:xfrm rot="753">
            <a:off x="247720" y="259638"/>
            <a:ext cx="2740200" cy="7314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 sz="4800">
                <a:solidFill>
                  <a:srgbClr val="FE6D73"/>
                </a:solidFill>
              </a:rPr>
              <a:t>2. Demo</a:t>
            </a:r>
            <a:endParaRPr sz="4800"/>
          </a:p>
        </p:txBody>
      </p:sp>
      <p:pic>
        <p:nvPicPr>
          <p:cNvPr id="308" name="Google Shape;308;p33"/>
          <p:cNvPicPr preferRelativeResize="0"/>
          <p:nvPr/>
        </p:nvPicPr>
        <p:blipFill>
          <a:blip r:embed="rId4">
            <a:alphaModFix/>
          </a:blip>
          <a:stretch>
            <a:fillRect/>
          </a:stretch>
        </p:blipFill>
        <p:spPr>
          <a:xfrm>
            <a:off x="978975" y="1889325"/>
            <a:ext cx="2740200" cy="1935257"/>
          </a:xfrm>
          <a:prstGeom prst="rect">
            <a:avLst/>
          </a:prstGeom>
          <a:noFill/>
          <a:ln>
            <a:noFill/>
          </a:ln>
        </p:spPr>
      </p:pic>
      <p:pic>
        <p:nvPicPr>
          <p:cNvPr id="309" name="Google Shape;309;p33"/>
          <p:cNvPicPr preferRelativeResize="0"/>
          <p:nvPr/>
        </p:nvPicPr>
        <p:blipFill>
          <a:blip r:embed="rId5">
            <a:alphaModFix/>
          </a:blip>
          <a:stretch>
            <a:fillRect/>
          </a:stretch>
        </p:blipFill>
        <p:spPr>
          <a:xfrm>
            <a:off x="4572000" y="1910050"/>
            <a:ext cx="2681475" cy="1893800"/>
          </a:xfrm>
          <a:prstGeom prst="rect">
            <a:avLst/>
          </a:prstGeom>
          <a:noFill/>
          <a:ln>
            <a:noFill/>
          </a:ln>
        </p:spPr>
      </p:pic>
      <p:sp>
        <p:nvSpPr>
          <p:cNvPr id="310" name="Google Shape;310;p33"/>
          <p:cNvSpPr txBox="1"/>
          <p:nvPr/>
        </p:nvSpPr>
        <p:spPr>
          <a:xfrm>
            <a:off x="2817468" y="991356"/>
            <a:ext cx="3357000" cy="461700"/>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3000">
                <a:solidFill>
                  <a:srgbClr val="545454"/>
                </a:solidFill>
                <a:latin typeface="DM Sans"/>
                <a:ea typeface="DM Sans"/>
                <a:cs typeface="DM Sans"/>
                <a:sym typeface="DM Sans"/>
              </a:rPr>
              <a:t>Which is Better ??</a:t>
            </a:r>
            <a:endParaRPr sz="3000"/>
          </a:p>
        </p:txBody>
      </p:sp>
      <p:pic>
        <p:nvPicPr>
          <p:cNvPr id="311" name="Google Shape;311;p33"/>
          <p:cNvPicPr preferRelativeResize="0"/>
          <p:nvPr/>
        </p:nvPicPr>
        <p:blipFill rotWithShape="1">
          <a:blip r:embed="rId6">
            <a:alphaModFix/>
          </a:blip>
          <a:srcRect b="7570"/>
          <a:stretch/>
        </p:blipFill>
        <p:spPr>
          <a:xfrm>
            <a:off x="7268275" y="2554700"/>
            <a:ext cx="1833599" cy="26148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1654</Words>
  <Application>Microsoft Office PowerPoint</Application>
  <PresentationFormat>On-screen Show (16:9)</PresentationFormat>
  <Paragraphs>224</Paragraphs>
  <Slides>50</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Quattrocento Sans</vt:lpstr>
      <vt:lpstr>Arial</vt:lpstr>
      <vt:lpstr>Calibri</vt:lpstr>
      <vt:lpstr>DM Sans</vt:lpstr>
      <vt:lpstr>IBM Plex Sans</vt:lpstr>
      <vt:lpstr>Sansita</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Basma Elhoseny</cp:lastModifiedBy>
  <cp:revision>1</cp:revision>
  <dcterms:modified xsi:type="dcterms:W3CDTF">2024-05-19T06:24:46Z</dcterms:modified>
</cp:coreProperties>
</file>